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3" r:id="rId1"/>
  </p:sldMasterIdLst>
  <p:notesMasterIdLst>
    <p:notesMasterId r:id="rId38"/>
  </p:notesMasterIdLst>
  <p:handoutMasterIdLst>
    <p:handoutMasterId r:id="rId39"/>
  </p:handoutMasterIdLst>
  <p:sldIdLst>
    <p:sldId id="282" r:id="rId2"/>
    <p:sldId id="326" r:id="rId3"/>
    <p:sldId id="327" r:id="rId4"/>
    <p:sldId id="351" r:id="rId5"/>
    <p:sldId id="331" r:id="rId6"/>
    <p:sldId id="332" r:id="rId7"/>
    <p:sldId id="333" r:id="rId8"/>
    <p:sldId id="325" r:id="rId9"/>
    <p:sldId id="334" r:id="rId10"/>
    <p:sldId id="335" r:id="rId11"/>
    <p:sldId id="336" r:id="rId12"/>
    <p:sldId id="337" r:id="rId13"/>
    <p:sldId id="338" r:id="rId14"/>
    <p:sldId id="339" r:id="rId15"/>
    <p:sldId id="341" r:id="rId16"/>
    <p:sldId id="342" r:id="rId17"/>
    <p:sldId id="344" r:id="rId18"/>
    <p:sldId id="340" r:id="rId19"/>
    <p:sldId id="352" r:id="rId20"/>
    <p:sldId id="357" r:id="rId21"/>
    <p:sldId id="358" r:id="rId22"/>
    <p:sldId id="360" r:id="rId23"/>
    <p:sldId id="362" r:id="rId24"/>
    <p:sldId id="350" r:id="rId25"/>
    <p:sldId id="348" r:id="rId26"/>
    <p:sldId id="359" r:id="rId27"/>
    <p:sldId id="354" r:id="rId28"/>
    <p:sldId id="368" r:id="rId29"/>
    <p:sldId id="345" r:id="rId30"/>
    <p:sldId id="346" r:id="rId31"/>
    <p:sldId id="361" r:id="rId32"/>
    <p:sldId id="363" r:id="rId33"/>
    <p:sldId id="369" r:id="rId34"/>
    <p:sldId id="364" r:id="rId35"/>
    <p:sldId id="356" r:id="rId36"/>
    <p:sldId id="367" r:id="rId37"/>
  </p:sldIdLst>
  <p:sldSz cx="9144000" cy="5143500" type="screen16x9"/>
  <p:notesSz cx="6735763" cy="9866313"/>
  <p:defaultTextStyle>
    <a:defPPr>
      <a:defRPr lang="fr-FR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8">
          <p15:clr>
            <a:srgbClr val="A4A3A4"/>
          </p15:clr>
        </p15:guide>
        <p15:guide id="2" orient="horz" pos="244">
          <p15:clr>
            <a:srgbClr val="A4A3A4"/>
          </p15:clr>
        </p15:guide>
        <p15:guide id="3" orient="horz" pos="1646">
          <p15:clr>
            <a:srgbClr val="A4A3A4"/>
          </p15:clr>
        </p15:guide>
        <p15:guide id="4" orient="horz" pos="367">
          <p15:clr>
            <a:srgbClr val="A4A3A4"/>
          </p15:clr>
        </p15:guide>
        <p15:guide id="5" orient="horz" pos="284">
          <p15:clr>
            <a:srgbClr val="A4A3A4"/>
          </p15:clr>
        </p15:guide>
        <p15:guide id="6" orient="horz" pos="479">
          <p15:clr>
            <a:srgbClr val="A4A3A4"/>
          </p15:clr>
        </p15:guide>
        <p15:guide id="7" pos="2880">
          <p15:clr>
            <a:srgbClr val="A4A3A4"/>
          </p15:clr>
        </p15:guide>
        <p15:guide id="8" pos="243">
          <p15:clr>
            <a:srgbClr val="A4A3A4"/>
          </p15:clr>
        </p15:guide>
        <p15:guide id="9" pos="5530">
          <p15:clr>
            <a:srgbClr val="A4A3A4"/>
          </p15:clr>
        </p15:guide>
        <p15:guide id="10" pos="322">
          <p15:clr>
            <a:srgbClr val="A4A3A4"/>
          </p15:clr>
        </p15:guide>
        <p15:guide id="11" orient="horz" pos="126">
          <p15:clr>
            <a:srgbClr val="A4A3A4"/>
          </p15:clr>
        </p15:guide>
        <p15:guide id="12" orient="horz" pos="940">
          <p15:clr>
            <a:srgbClr val="A4A3A4"/>
          </p15:clr>
        </p15:guide>
        <p15:guide id="13" orient="horz" pos="672">
          <p15:clr>
            <a:srgbClr val="A4A3A4"/>
          </p15:clr>
        </p15:guide>
        <p15:guide id="14" pos="405">
          <p15:clr>
            <a:srgbClr val="A4A3A4"/>
          </p15:clr>
        </p15:guide>
        <p15:guide id="15" pos="4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82709" autoAdjust="0"/>
  </p:normalViewPr>
  <p:slideViewPr>
    <p:cSldViewPr snapToGrid="0" snapToObjects="1">
      <p:cViewPr varScale="1">
        <p:scale>
          <a:sx n="93" d="100"/>
          <a:sy n="93" d="100"/>
        </p:scale>
        <p:origin x="544" y="60"/>
      </p:cViewPr>
      <p:guideLst>
        <p:guide orient="horz" pos="3008"/>
        <p:guide orient="horz" pos="244"/>
        <p:guide orient="horz" pos="1646"/>
        <p:guide orient="horz" pos="367"/>
        <p:guide orient="horz" pos="284"/>
        <p:guide orient="horz" pos="479"/>
        <p:guide pos="2880"/>
        <p:guide pos="243"/>
        <p:guide pos="5530"/>
        <p:guide pos="322"/>
        <p:guide orient="horz" pos="126"/>
        <p:guide orient="horz" pos="940"/>
        <p:guide orient="horz" pos="672"/>
        <p:guide pos="405"/>
        <p:guide pos="4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napToObjects="1" showGuides="1">
      <p:cViewPr varScale="1">
        <p:scale>
          <a:sx n="145" d="100"/>
          <a:sy n="145" d="100"/>
        </p:scale>
        <p:origin x="444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2B92EF51-4825-DE4D-AACA-8EB141DD3B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F68AED0-4495-8547-B7F9-B4BC969DE8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9E27A95-E3F9-084B-B66D-7466E9197E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2BC712-7AA8-864B-8435-EB8E203C15F2}" type="slidenum">
              <a:rPr lang="fr-FR" smtClean="0"/>
              <a:t>‹N°›</a:t>
            </a:fld>
            <a:endParaRPr 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DF5A02B6-84A7-BD48-AF52-DDED8BBF67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6EA5B-3DE0-F748-9893-157B68DF25A6}" type="datetimeFigureOut">
              <a:rPr lang="fr-FR" smtClean="0"/>
              <a:t>26/06/2022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90703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0B20A-0AA5-2945-AA7D-8BE54332E5F9}" type="datetimeFigureOut">
              <a:rPr lang="fr-FR" smtClean="0"/>
              <a:t>26/06/2022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6C54F-92F4-554A-B14A-D2A3BB8AE9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07953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03287" y="1798799"/>
            <a:ext cx="7875587" cy="8572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b="1" baseline="0"/>
            </a:lvl1pPr>
          </a:lstStyle>
          <a:p>
            <a:r>
              <a:rPr lang="fr-FR" dirty="0"/>
              <a:t>Zone de titre de niveau 1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fr-FR" dirty="0" smtClean="0"/>
              <a:t>14/12/2020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289F445-F8F4-9148-80F9-7023B0CF6D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430" t="7384" r="7944" b="4916"/>
          <a:stretch/>
        </p:blipFill>
        <p:spPr>
          <a:xfrm>
            <a:off x="292909" y="296650"/>
            <a:ext cx="1468002" cy="1354077"/>
          </a:xfrm>
          <a:prstGeom prst="rect">
            <a:avLst/>
          </a:prstGeom>
        </p:spPr>
      </p:pic>
      <p:sp>
        <p:nvSpPr>
          <p:cNvPr id="7" name="Rectangle 6"/>
          <p:cNvSpPr>
            <a:spLocks noChangeAspect="1"/>
          </p:cNvSpPr>
          <p:nvPr userDrawn="1"/>
        </p:nvSpPr>
        <p:spPr>
          <a:xfrm>
            <a:off x="271463" y="114087"/>
            <a:ext cx="799570" cy="228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2" hasCustomPrompt="1"/>
          </p:nvPr>
        </p:nvSpPr>
        <p:spPr>
          <a:xfrm>
            <a:off x="903287" y="2984495"/>
            <a:ext cx="6665301" cy="77745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aseline="0"/>
            </a:lvl1pPr>
            <a:lvl2pPr marL="342900" indent="0" algn="l">
              <a:buNone/>
              <a:defRPr/>
            </a:lvl2pPr>
          </a:lstStyle>
          <a:p>
            <a:pPr lvl="0"/>
            <a:r>
              <a:rPr lang="fr-FR" dirty="0"/>
              <a:t>Zone de titre de niveau 2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206" y="3667943"/>
            <a:ext cx="1016432" cy="1057583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0" r="-1"/>
          <a:stretch/>
        </p:blipFill>
        <p:spPr>
          <a:xfrm>
            <a:off x="385762" y="1550723"/>
            <a:ext cx="599717" cy="1751047"/>
          </a:xfrm>
          <a:prstGeom prst="rect">
            <a:avLst/>
          </a:prstGeom>
        </p:spPr>
      </p:pic>
      <p:sp>
        <p:nvSpPr>
          <p:cNvPr id="13" name="Espace réservé pour une image  12"/>
          <p:cNvSpPr>
            <a:spLocks noGrp="1"/>
          </p:cNvSpPr>
          <p:nvPr userDrawn="1">
            <p:ph type="pic" sz="quarter" idx="13"/>
          </p:nvPr>
        </p:nvSpPr>
        <p:spPr>
          <a:xfrm>
            <a:off x="1027113" y="3761949"/>
            <a:ext cx="6542087" cy="1013251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337F0A0-96FD-5742-9FEB-366AAEFAE509}"/>
              </a:ext>
            </a:extLst>
          </p:cNvPr>
          <p:cNvSpPr txBox="1"/>
          <p:nvPr userDrawn="1"/>
        </p:nvSpPr>
        <p:spPr>
          <a:xfrm>
            <a:off x="108178" y="3611908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190738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958" userDrawn="1">
          <p15:clr>
            <a:srgbClr val="FBAE40"/>
          </p15:clr>
        </p15:guide>
        <p15:guide id="2" pos="553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_texte_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1185" y="1739714"/>
            <a:ext cx="2600325" cy="2933691"/>
          </a:xfrm>
          <a:prstGeom prst="rect">
            <a:avLst/>
          </a:prstGeom>
        </p:spPr>
        <p:txBody>
          <a:bodyPr lIns="82800" tIns="46800" r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/>
            </a:lvl1pPr>
          </a:lstStyle>
          <a:p>
            <a:pPr lvl="0"/>
            <a:r>
              <a:rPr lang="fr-FR" dirty="0"/>
              <a:t>NIVEAU 2 </a:t>
            </a: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at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  <a:r>
              <a:rPr lang="fr-FR" dirty="0" err="1"/>
              <a:t>augue</a:t>
            </a:r>
            <a:r>
              <a:rPr lang="fr-FR" dirty="0"/>
              <a:t> duis </a:t>
            </a:r>
            <a:r>
              <a:rPr lang="fr-FR" dirty="0" err="1"/>
              <a:t>dolore</a:t>
            </a:r>
            <a:r>
              <a:rPr lang="fr-FR" dirty="0"/>
              <a:t> te </a:t>
            </a:r>
            <a:r>
              <a:rPr lang="fr-FR" dirty="0" err="1"/>
              <a:t>feugait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</a:t>
            </a:r>
            <a:r>
              <a:rPr lang="fr-FR" dirty="0"/>
              <a:t>.</a:t>
            </a:r>
          </a:p>
        </p:txBody>
      </p:sp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E25A8984-73F1-5646-8BE2-9C35ECA83E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70599" y="1739504"/>
            <a:ext cx="5408275" cy="2933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605C0A9-FD09-5F4C-A239-31E0CE29E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59381" y="4845571"/>
            <a:ext cx="514350" cy="304819"/>
          </a:xfrm>
          <a:prstGeom prst="rect">
            <a:avLst/>
          </a:prstGeom>
        </p:spPr>
        <p:txBody>
          <a:bodyPr anchor="ctr" anchorCtr="0"/>
          <a:lstStyle>
            <a:lvl1pPr>
              <a:defRPr sz="750"/>
            </a:lvl1pPr>
          </a:lstStyle>
          <a:p>
            <a:fld id="{767457D1-F337-7141-A4C4-1AF9EC9D847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e la date 1"/>
          <p:cNvSpPr>
            <a:spLocks noGrp="1"/>
          </p:cNvSpPr>
          <p:nvPr>
            <p:ph type="dt" sz="half" idx="2"/>
          </p:nvPr>
        </p:nvSpPr>
        <p:spPr>
          <a:xfrm>
            <a:off x="7954634" y="4839891"/>
            <a:ext cx="920151" cy="3104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14/09/2020</a:t>
            </a:r>
            <a:endParaRPr lang="fr-FR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31185" y="761348"/>
            <a:ext cx="8147689" cy="441015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fr-FR" dirty="0"/>
              <a:t>Titre de la page</a:t>
            </a:r>
            <a:endParaRPr lang="en-US" dirty="0"/>
          </a:p>
        </p:txBody>
      </p:sp>
      <p:sp>
        <p:nvSpPr>
          <p:cNvPr id="11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638073" y="1209132"/>
            <a:ext cx="8140801" cy="3048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</a:lstStyle>
          <a:p>
            <a:pPr lvl="0"/>
            <a:r>
              <a:rPr lang="fr-FR" dirty="0"/>
              <a:t>Sous-titre de la page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E4E2354-CC46-A147-AF6E-AEAC2907B7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7"/>
          <a:stretch/>
        </p:blipFill>
        <p:spPr>
          <a:xfrm>
            <a:off x="384823" y="718403"/>
            <a:ext cx="295097" cy="48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42772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1185" y="761348"/>
            <a:ext cx="8147689" cy="441015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fr-FR" dirty="0"/>
              <a:t>Sommaire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4823" y="1497115"/>
            <a:ext cx="2700000" cy="3278085"/>
          </a:xfrm>
          <a:prstGeom prst="rect">
            <a:avLst/>
          </a:prstGeom>
        </p:spPr>
        <p:txBody>
          <a:bodyPr/>
          <a:lstStyle>
            <a:lvl1pPr marL="228600" marR="0" indent="-228600" algn="l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400" b="1">
                <a:solidFill>
                  <a:schemeClr val="tx1"/>
                </a:solidFill>
              </a:defRPr>
            </a:lvl1pPr>
            <a:lvl2pPr marL="360363" indent="-179388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 sz="1200"/>
            </a:lvl2pPr>
            <a:lvl3pPr marL="447675" indent="-200025">
              <a:spcBef>
                <a:spcPts val="600"/>
              </a:spcBef>
              <a:buFont typeface="+mj-lt"/>
              <a:buAutoNum type="alphaLcPeriod"/>
              <a:defRPr sz="1100"/>
            </a:lvl3pPr>
            <a:lvl4pPr marL="720725" indent="-179388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720725" algn="l"/>
              </a:tabLst>
              <a:defRPr sz="1100"/>
            </a:lvl4pPr>
          </a:lstStyle>
          <a:p>
            <a:pPr lvl="0"/>
            <a:r>
              <a:rPr lang="fr-FR" dirty="0"/>
              <a:t>Titre de la partie</a:t>
            </a:r>
          </a:p>
          <a:p>
            <a:pPr lvl="2"/>
            <a:r>
              <a:rPr lang="fr-FR" dirty="0"/>
              <a:t>Sous-titre de partie</a:t>
            </a:r>
          </a:p>
          <a:p>
            <a:pPr lvl="2"/>
            <a:endParaRPr lang="fr-FR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13A86EA-B65D-7147-BE1B-2260AE611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59381" y="4845571"/>
            <a:ext cx="514350" cy="304819"/>
          </a:xfrm>
          <a:prstGeom prst="rect">
            <a:avLst/>
          </a:prstGeom>
        </p:spPr>
        <p:txBody>
          <a:bodyPr anchor="ctr" anchorCtr="0"/>
          <a:lstStyle>
            <a:lvl1pPr>
              <a:defRPr sz="750"/>
            </a:lvl1pPr>
          </a:lstStyle>
          <a:p>
            <a:fld id="{767457D1-F337-7141-A4C4-1AF9EC9D847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e la date 1"/>
          <p:cNvSpPr>
            <a:spLocks noGrp="1"/>
          </p:cNvSpPr>
          <p:nvPr>
            <p:ph type="dt" sz="half" idx="2"/>
          </p:nvPr>
        </p:nvSpPr>
        <p:spPr>
          <a:xfrm>
            <a:off x="7954634" y="4839891"/>
            <a:ext cx="920151" cy="3104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14/09/2020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E4E2354-CC46-A147-AF6E-AEAC2907B7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7"/>
          <a:stretch/>
        </p:blipFill>
        <p:spPr>
          <a:xfrm>
            <a:off x="384823" y="718403"/>
            <a:ext cx="295097" cy="480512"/>
          </a:xfrm>
          <a:prstGeom prst="rect">
            <a:avLst/>
          </a:prstGeom>
        </p:spPr>
      </p:pic>
      <p:sp>
        <p:nvSpPr>
          <p:cNvPr id="16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078875" y="1497115"/>
            <a:ext cx="2700000" cy="3278085"/>
          </a:xfrm>
          <a:prstGeom prst="rect">
            <a:avLst/>
          </a:prstGeom>
        </p:spPr>
        <p:txBody>
          <a:bodyPr/>
          <a:lstStyle>
            <a:lvl1pPr marL="228600" marR="0" indent="-228600" algn="l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 sz="1400" b="1">
                <a:solidFill>
                  <a:schemeClr val="tx1"/>
                </a:solidFill>
              </a:defRPr>
            </a:lvl1pPr>
            <a:lvl2pPr marL="360363" indent="-179388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 sz="1200"/>
            </a:lvl2pPr>
            <a:lvl3pPr marL="447675" indent="-200025">
              <a:spcBef>
                <a:spcPts val="600"/>
              </a:spcBef>
              <a:buFont typeface="+mj-lt"/>
              <a:buAutoNum type="alphaLcPeriod"/>
              <a:defRPr sz="1100"/>
            </a:lvl3pPr>
            <a:lvl4pPr marL="720725" indent="-179388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720725" algn="l"/>
              </a:tabLst>
              <a:defRPr sz="1100"/>
            </a:lvl4pPr>
          </a:lstStyle>
          <a:p>
            <a:pPr lvl="0"/>
            <a:r>
              <a:rPr lang="fr-FR" dirty="0"/>
              <a:t>Titre de la partie</a:t>
            </a:r>
          </a:p>
          <a:p>
            <a:pPr lvl="2"/>
            <a:r>
              <a:rPr lang="fr-FR" dirty="0"/>
              <a:t>Sous-titre de partie</a:t>
            </a:r>
          </a:p>
          <a:p>
            <a:pPr lvl="2"/>
            <a:endParaRPr lang="fr-FR" dirty="0"/>
          </a:p>
        </p:txBody>
      </p:sp>
      <p:sp>
        <p:nvSpPr>
          <p:cNvPr id="17" name="Content Placeholder 2"/>
          <p:cNvSpPr>
            <a:spLocks noGrp="1"/>
          </p:cNvSpPr>
          <p:nvPr>
            <p:ph idx="11" hasCustomPrompt="1"/>
          </p:nvPr>
        </p:nvSpPr>
        <p:spPr>
          <a:xfrm>
            <a:off x="3222000" y="1497115"/>
            <a:ext cx="2700000" cy="3278085"/>
          </a:xfrm>
          <a:prstGeom prst="rect">
            <a:avLst/>
          </a:prstGeom>
        </p:spPr>
        <p:txBody>
          <a:bodyPr/>
          <a:lstStyle>
            <a:lvl1pPr marL="228600" marR="0" indent="-228600" algn="l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 sz="1400" b="1">
                <a:solidFill>
                  <a:schemeClr val="tx1"/>
                </a:solidFill>
              </a:defRPr>
            </a:lvl1pPr>
            <a:lvl2pPr marL="360363" indent="-179388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 sz="1200"/>
            </a:lvl2pPr>
            <a:lvl3pPr marL="447675" indent="-200025">
              <a:spcBef>
                <a:spcPts val="600"/>
              </a:spcBef>
              <a:buFont typeface="+mj-lt"/>
              <a:buAutoNum type="alphaLcPeriod"/>
              <a:defRPr sz="1100"/>
            </a:lvl3pPr>
            <a:lvl4pPr marL="720725" indent="-179388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720725" algn="l"/>
              </a:tabLst>
              <a:defRPr sz="1100"/>
            </a:lvl4pPr>
          </a:lstStyle>
          <a:p>
            <a:pPr lvl="0"/>
            <a:r>
              <a:rPr lang="fr-FR" dirty="0"/>
              <a:t>Titre de la partie</a:t>
            </a:r>
          </a:p>
          <a:p>
            <a:pPr lvl="2"/>
            <a:r>
              <a:rPr lang="fr-FR" dirty="0"/>
              <a:t>Sous-titre de partie</a:t>
            </a:r>
          </a:p>
          <a:p>
            <a:pPr lvl="2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411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1185" y="761348"/>
            <a:ext cx="8147689" cy="441015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fr-FR" dirty="0"/>
              <a:t>Sommaire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1185" y="1497115"/>
            <a:ext cx="8147690" cy="3278085"/>
          </a:xfrm>
          <a:prstGeom prst="rect">
            <a:avLst/>
          </a:prstGeom>
        </p:spPr>
        <p:txBody>
          <a:bodyPr/>
          <a:lstStyle>
            <a:lvl1pPr marL="228600" marR="0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400" b="1">
                <a:solidFill>
                  <a:schemeClr val="tx1"/>
                </a:solidFill>
              </a:defRPr>
            </a:lvl1pPr>
            <a:lvl2pPr marL="360363" indent="-179388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 sz="1200"/>
            </a:lvl2pPr>
            <a:lvl3pPr marL="447675" marR="0" indent="-20002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 sz="1100"/>
            </a:lvl3pPr>
            <a:lvl4pPr marL="720725" indent="-179388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720725" algn="l"/>
              </a:tabLst>
              <a:defRPr sz="1100"/>
            </a:lvl4pPr>
          </a:lstStyle>
          <a:p>
            <a:pPr lvl="0"/>
            <a:r>
              <a:rPr lang="fr-FR" dirty="0"/>
              <a:t>Titre de la partie</a:t>
            </a:r>
          </a:p>
          <a:p>
            <a:pPr lvl="2"/>
            <a:r>
              <a:rPr lang="fr-FR" dirty="0"/>
              <a:t>Sous-titre de partie</a:t>
            </a:r>
          </a:p>
          <a:p>
            <a:pPr marL="447675" marR="0" lvl="2" indent="-200025" algn="l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fr-FR" dirty="0"/>
              <a:t>Sous-titre de partie</a:t>
            </a:r>
          </a:p>
          <a:p>
            <a:pPr marL="447675" marR="0" lvl="2" indent="-200025" algn="l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fr-FR" dirty="0"/>
              <a:t>Sous-titre de partie</a:t>
            </a:r>
          </a:p>
          <a:p>
            <a:pPr lvl="2"/>
            <a:endParaRPr lang="fr-FR" dirty="0"/>
          </a:p>
          <a:p>
            <a:pPr lvl="0"/>
            <a:r>
              <a:rPr lang="fr-FR" dirty="0"/>
              <a:t>Titre de la partie</a:t>
            </a:r>
          </a:p>
          <a:p>
            <a:pPr lvl="2"/>
            <a:r>
              <a:rPr lang="fr-FR" dirty="0"/>
              <a:t>Sous-titre de partie</a:t>
            </a:r>
          </a:p>
          <a:p>
            <a:pPr marL="447675" marR="0" lvl="2" indent="-200025" algn="l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fr-FR" dirty="0"/>
              <a:t>Sous-titre de partie</a:t>
            </a:r>
          </a:p>
          <a:p>
            <a:pPr marL="447675" marR="0" lvl="2" indent="-200025" algn="l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fr-FR" dirty="0"/>
              <a:t>Sous-titre de partie</a:t>
            </a:r>
          </a:p>
          <a:p>
            <a:pPr lvl="2"/>
            <a:endParaRPr lang="fr-FR" dirty="0"/>
          </a:p>
          <a:p>
            <a:pPr lvl="0"/>
            <a:r>
              <a:rPr lang="fr-FR" dirty="0"/>
              <a:t>Titre de la partie</a:t>
            </a:r>
          </a:p>
          <a:p>
            <a:pPr lvl="2"/>
            <a:r>
              <a:rPr lang="fr-FR" dirty="0"/>
              <a:t>Sous-titre de partie</a:t>
            </a:r>
          </a:p>
          <a:p>
            <a:pPr marL="447675" marR="0" lvl="2" indent="-200025" algn="l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fr-FR" dirty="0"/>
              <a:t>Sous-titre de partie</a:t>
            </a:r>
          </a:p>
          <a:p>
            <a:pPr marL="447675" marR="0" lvl="2" indent="-200025" algn="l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fr-FR" dirty="0"/>
              <a:t>Sous-titre de partie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13A86EA-B65D-7147-BE1B-2260AE611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59381" y="4845571"/>
            <a:ext cx="514350" cy="304819"/>
          </a:xfrm>
          <a:prstGeom prst="rect">
            <a:avLst/>
          </a:prstGeom>
        </p:spPr>
        <p:txBody>
          <a:bodyPr anchor="ctr" anchorCtr="0"/>
          <a:lstStyle>
            <a:lvl1pPr>
              <a:defRPr sz="750"/>
            </a:lvl1pPr>
          </a:lstStyle>
          <a:p>
            <a:fld id="{767457D1-F337-7141-A4C4-1AF9EC9D847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e la date 1"/>
          <p:cNvSpPr>
            <a:spLocks noGrp="1"/>
          </p:cNvSpPr>
          <p:nvPr>
            <p:ph type="dt" sz="half" idx="2"/>
          </p:nvPr>
        </p:nvSpPr>
        <p:spPr>
          <a:xfrm>
            <a:off x="7954634" y="4839891"/>
            <a:ext cx="920151" cy="3104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14/09/2020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E4E2354-CC46-A147-AF6E-AEAC2907B7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7"/>
          <a:stretch/>
        </p:blipFill>
        <p:spPr>
          <a:xfrm>
            <a:off x="384823" y="718403"/>
            <a:ext cx="295097" cy="48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73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/>
          </p:nvPr>
        </p:nvSpPr>
        <p:spPr>
          <a:xfrm>
            <a:off x="-1" y="1492250"/>
            <a:ext cx="9144001" cy="328295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13A86EA-B65D-7147-BE1B-2260AE611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59381" y="4845571"/>
            <a:ext cx="514350" cy="304819"/>
          </a:xfrm>
          <a:prstGeom prst="rect">
            <a:avLst/>
          </a:prstGeom>
        </p:spPr>
        <p:txBody>
          <a:bodyPr anchor="ctr" anchorCtr="0"/>
          <a:lstStyle>
            <a:lvl1pPr>
              <a:defRPr sz="750"/>
            </a:lvl1pPr>
          </a:lstStyle>
          <a:p>
            <a:fld id="{767457D1-F337-7141-A4C4-1AF9EC9D847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"/>
          </p:nvPr>
        </p:nvSpPr>
        <p:spPr>
          <a:xfrm>
            <a:off x="7954634" y="4839891"/>
            <a:ext cx="920151" cy="3104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14/09/2020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7"/>
          <a:stretch/>
        </p:blipFill>
        <p:spPr>
          <a:xfrm>
            <a:off x="389465" y="678735"/>
            <a:ext cx="624444" cy="7978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13909" y="912882"/>
            <a:ext cx="7841445" cy="441015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fr-FR" dirty="0"/>
              <a:t>1. Titre de partie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125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1185" y="761348"/>
            <a:ext cx="8147689" cy="441015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fr-FR" dirty="0"/>
              <a:t>Titre de la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1185" y="1739714"/>
            <a:ext cx="8147690" cy="293369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200">
                <a:solidFill>
                  <a:schemeClr val="tx1"/>
                </a:solidFill>
              </a:defRPr>
            </a:lvl1pPr>
            <a:lvl2pPr marL="360363" indent="-179388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200"/>
            </a:lvl2pPr>
            <a:lvl3pPr marL="541338" indent="-180975">
              <a:spcBef>
                <a:spcPts val="600"/>
              </a:spcBef>
              <a:buFont typeface="Courier New" panose="02070309020205020404" pitchFamily="49" charset="0"/>
              <a:buChar char="o"/>
              <a:defRPr sz="1100"/>
            </a:lvl3pPr>
            <a:lvl4pPr marL="720725" indent="-179388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720725" algn="l"/>
              </a:tabLst>
              <a:defRPr sz="1100"/>
            </a:lvl4pPr>
          </a:lstStyle>
          <a:p>
            <a:pPr lvl="0"/>
            <a:r>
              <a:rPr lang="fr-FR" dirty="0"/>
              <a:t>NIVEAU 3 </a:t>
            </a: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</a:t>
            </a:r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NIVEAU 2 </a:t>
            </a: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</a:t>
            </a:r>
          </a:p>
          <a:p>
            <a:pPr lvl="2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.</a:t>
            </a:r>
          </a:p>
          <a:p>
            <a:pPr lvl="3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13A86EA-B65D-7147-BE1B-2260AE611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59381" y="4845571"/>
            <a:ext cx="514350" cy="304819"/>
          </a:xfrm>
          <a:prstGeom prst="rect">
            <a:avLst/>
          </a:prstGeom>
        </p:spPr>
        <p:txBody>
          <a:bodyPr anchor="ctr" anchorCtr="0"/>
          <a:lstStyle>
            <a:lvl1pPr>
              <a:defRPr sz="750"/>
            </a:lvl1pPr>
          </a:lstStyle>
          <a:p>
            <a:fld id="{767457D1-F337-7141-A4C4-1AF9EC9D847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e la date 1"/>
          <p:cNvSpPr>
            <a:spLocks noGrp="1"/>
          </p:cNvSpPr>
          <p:nvPr>
            <p:ph type="dt" sz="half" idx="2"/>
          </p:nvPr>
        </p:nvSpPr>
        <p:spPr>
          <a:xfrm>
            <a:off x="7954634" y="4839891"/>
            <a:ext cx="920151" cy="3104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14/09/2020</a:t>
            </a:r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>
          <a:xfrm>
            <a:off x="638073" y="1209132"/>
            <a:ext cx="8140801" cy="3048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</a:lstStyle>
          <a:p>
            <a:pPr lvl="0"/>
            <a:r>
              <a:rPr lang="fr-FR" dirty="0"/>
              <a:t>Sous-titre de la page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E4E2354-CC46-A147-AF6E-AEAC2907B7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7"/>
          <a:stretch/>
        </p:blipFill>
        <p:spPr>
          <a:xfrm>
            <a:off x="384823" y="718403"/>
            <a:ext cx="295097" cy="480512"/>
          </a:xfrm>
          <a:prstGeom prst="rect">
            <a:avLst/>
          </a:prstGeom>
        </p:spPr>
      </p:pic>
      <p:sp>
        <p:nvSpPr>
          <p:cNvPr id="13" name="Espace réservé du texte 4"/>
          <p:cNvSpPr>
            <a:spLocks noGrp="1"/>
          </p:cNvSpPr>
          <p:nvPr>
            <p:ph type="body" sz="quarter" idx="12" hasCustomPrompt="1"/>
          </p:nvPr>
        </p:nvSpPr>
        <p:spPr>
          <a:xfrm>
            <a:off x="6647900" y="200024"/>
            <a:ext cx="2217737" cy="250826"/>
          </a:xfrm>
          <a:prstGeom prst="rect">
            <a:avLst/>
          </a:prstGeom>
        </p:spPr>
        <p:txBody>
          <a:bodyPr/>
          <a:lstStyle>
            <a:lvl1pPr marL="180000" indent="-180000" algn="r">
              <a:buFont typeface="+mj-lt"/>
              <a:buAutoNum type="arabicPeriod"/>
              <a:defRPr sz="1100" b="1"/>
            </a:lvl1pPr>
          </a:lstStyle>
          <a:p>
            <a:pPr lvl="0"/>
            <a:r>
              <a:rPr lang="fr-FR" dirty="0"/>
              <a:t>Titre de partie</a:t>
            </a:r>
          </a:p>
        </p:txBody>
      </p:sp>
      <p:sp>
        <p:nvSpPr>
          <p:cNvPr id="14" name="Espace réservé du texte 4"/>
          <p:cNvSpPr>
            <a:spLocks noGrp="1"/>
          </p:cNvSpPr>
          <p:nvPr>
            <p:ph type="body" sz="quarter" idx="13" hasCustomPrompt="1"/>
          </p:nvPr>
        </p:nvSpPr>
        <p:spPr>
          <a:xfrm>
            <a:off x="6647900" y="397458"/>
            <a:ext cx="2217737" cy="250826"/>
          </a:xfrm>
          <a:prstGeom prst="rect">
            <a:avLst/>
          </a:prstGeom>
        </p:spPr>
        <p:txBody>
          <a:bodyPr/>
          <a:lstStyle>
            <a:lvl1pPr marL="180000" indent="-180000" algn="r">
              <a:buFont typeface="+mj-lt"/>
              <a:buAutoNum type="alphaLcPeriod"/>
              <a:defRPr sz="1000" b="0"/>
            </a:lvl1pPr>
          </a:lstStyle>
          <a:p>
            <a:pPr lvl="0"/>
            <a:r>
              <a:rPr lang="fr-FR" dirty="0"/>
              <a:t>Sous-titre de partie</a:t>
            </a:r>
          </a:p>
        </p:txBody>
      </p:sp>
    </p:spTree>
    <p:extLst>
      <p:ext uri="{BB962C8B-B14F-4D97-AF65-F5344CB8AC3E}">
        <p14:creationId xmlns:p14="http://schemas.microsoft.com/office/powerpoint/2010/main" val="3904982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1185" y="761348"/>
            <a:ext cx="8147689" cy="441015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fr-FR" dirty="0"/>
              <a:t>Titre de la page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13A86EA-B65D-7147-BE1B-2260AE611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59381" y="4845571"/>
            <a:ext cx="514350" cy="304819"/>
          </a:xfrm>
          <a:prstGeom prst="rect">
            <a:avLst/>
          </a:prstGeom>
        </p:spPr>
        <p:txBody>
          <a:bodyPr anchor="ctr" anchorCtr="0"/>
          <a:lstStyle>
            <a:lvl1pPr>
              <a:defRPr sz="750"/>
            </a:lvl1pPr>
          </a:lstStyle>
          <a:p>
            <a:fld id="{767457D1-F337-7141-A4C4-1AF9EC9D847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e la date 1"/>
          <p:cNvSpPr>
            <a:spLocks noGrp="1"/>
          </p:cNvSpPr>
          <p:nvPr>
            <p:ph type="dt" sz="half" idx="2"/>
          </p:nvPr>
        </p:nvSpPr>
        <p:spPr>
          <a:xfrm>
            <a:off x="7954634" y="4839891"/>
            <a:ext cx="920151" cy="3104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14/09/2020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>
          <a:xfrm>
            <a:off x="638073" y="1209132"/>
            <a:ext cx="8140801" cy="3048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</a:lstStyle>
          <a:p>
            <a:pPr lvl="0"/>
            <a:r>
              <a:rPr lang="fr-FR" dirty="0"/>
              <a:t>Sous-titre de la page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E4E2354-CC46-A147-AF6E-AEAC2907B7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7"/>
          <a:stretch/>
        </p:blipFill>
        <p:spPr>
          <a:xfrm>
            <a:off x="384823" y="718403"/>
            <a:ext cx="295097" cy="480512"/>
          </a:xfrm>
          <a:prstGeom prst="rect">
            <a:avLst/>
          </a:prstGeom>
        </p:spPr>
      </p:pic>
      <p:sp>
        <p:nvSpPr>
          <p:cNvPr id="1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1185" y="1739714"/>
            <a:ext cx="8147690" cy="293369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200">
                <a:solidFill>
                  <a:schemeClr val="tx1"/>
                </a:solidFill>
              </a:defRPr>
            </a:lvl1pPr>
            <a:lvl2pPr marL="360363" indent="-179388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200"/>
            </a:lvl2pPr>
            <a:lvl3pPr marL="541338" indent="-180975">
              <a:spcBef>
                <a:spcPts val="600"/>
              </a:spcBef>
              <a:buFont typeface="Courier New" panose="02070309020205020404" pitchFamily="49" charset="0"/>
              <a:buChar char="o"/>
              <a:defRPr sz="1100"/>
            </a:lvl3pPr>
            <a:lvl4pPr marL="720725" indent="-179388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720725" algn="l"/>
              </a:tabLst>
              <a:defRPr sz="1100"/>
            </a:lvl4pPr>
          </a:lstStyle>
          <a:p>
            <a:pPr lvl="0"/>
            <a:r>
              <a:rPr lang="fr-FR" dirty="0"/>
              <a:t>NIVEAU 3 </a:t>
            </a: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</a:t>
            </a:r>
          </a:p>
          <a:p>
            <a:pPr lvl="1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NIVEAU 2 </a:t>
            </a: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</a:t>
            </a:r>
          </a:p>
          <a:p>
            <a:pPr lvl="2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.</a:t>
            </a:r>
          </a:p>
          <a:p>
            <a:pPr lvl="3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93341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4824" y="1739714"/>
            <a:ext cx="2600325" cy="293369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/>
            </a:lvl1pPr>
          </a:lstStyle>
          <a:p>
            <a:pPr lvl="0"/>
            <a:r>
              <a:rPr lang="fr-FR" dirty="0"/>
              <a:t>NIVEAU 2 </a:t>
            </a: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at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  <a:r>
              <a:rPr lang="fr-FR" dirty="0" err="1"/>
              <a:t>augue</a:t>
            </a:r>
            <a:r>
              <a:rPr lang="fr-FR" dirty="0"/>
              <a:t> duis </a:t>
            </a:r>
            <a:r>
              <a:rPr lang="fr-FR" dirty="0" err="1"/>
              <a:t>dolore</a:t>
            </a:r>
            <a:r>
              <a:rPr lang="fr-FR" dirty="0"/>
              <a:t> te </a:t>
            </a:r>
            <a:r>
              <a:rPr lang="fr-FR" dirty="0" err="1"/>
              <a:t>feugait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</a:t>
            </a:r>
            <a:r>
              <a:rPr lang="fr-FR" dirty="0"/>
              <a:t>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13A86EA-B65D-7147-BE1B-2260AE611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59381" y="4845571"/>
            <a:ext cx="514350" cy="304819"/>
          </a:xfrm>
          <a:prstGeom prst="rect">
            <a:avLst/>
          </a:prstGeom>
        </p:spPr>
        <p:txBody>
          <a:bodyPr anchor="ctr" anchorCtr="0"/>
          <a:lstStyle>
            <a:lvl1pPr>
              <a:defRPr sz="750"/>
            </a:lvl1pPr>
          </a:lstStyle>
          <a:p>
            <a:fld id="{767457D1-F337-7141-A4C4-1AF9EC9D847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6105172-9325-D643-82B4-51B2D10F8C1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252508" y="1739714"/>
            <a:ext cx="2600325" cy="293369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NIVEAU 2 </a:t>
            </a: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at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  <a:r>
              <a:rPr lang="fr-FR" dirty="0" err="1"/>
              <a:t>augue</a:t>
            </a:r>
            <a:r>
              <a:rPr lang="fr-FR" dirty="0"/>
              <a:t> duis </a:t>
            </a:r>
            <a:r>
              <a:rPr lang="fr-FR" dirty="0" err="1"/>
              <a:t>dolore</a:t>
            </a:r>
            <a:r>
              <a:rPr lang="fr-FR" dirty="0"/>
              <a:t> te </a:t>
            </a:r>
            <a:r>
              <a:rPr lang="fr-FR" dirty="0" err="1"/>
              <a:t>feugait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</a:t>
            </a:r>
            <a:r>
              <a:rPr lang="fr-FR" dirty="0"/>
              <a:t>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47A7C41-CA0C-7D40-A28B-EB491EC3424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166911" y="1739714"/>
            <a:ext cx="2600325" cy="293369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NIVEAU 2 </a:t>
            </a: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at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  <a:r>
              <a:rPr lang="fr-FR" dirty="0" err="1"/>
              <a:t>augue</a:t>
            </a:r>
            <a:r>
              <a:rPr lang="fr-FR" dirty="0"/>
              <a:t> duis </a:t>
            </a:r>
            <a:r>
              <a:rPr lang="fr-FR" dirty="0" err="1"/>
              <a:t>dolore</a:t>
            </a:r>
            <a:r>
              <a:rPr lang="fr-FR" dirty="0"/>
              <a:t> te </a:t>
            </a:r>
            <a:r>
              <a:rPr lang="fr-FR" dirty="0" err="1"/>
              <a:t>feugait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</a:t>
            </a:r>
            <a:r>
              <a:rPr lang="fr-FR" dirty="0"/>
              <a:t>.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 dirty="0"/>
          </a:p>
        </p:txBody>
      </p:sp>
      <p:sp>
        <p:nvSpPr>
          <p:cNvPr id="14" name="Espace réservé de la date 1"/>
          <p:cNvSpPr>
            <a:spLocks noGrp="1"/>
          </p:cNvSpPr>
          <p:nvPr>
            <p:ph type="dt" sz="half" idx="2"/>
          </p:nvPr>
        </p:nvSpPr>
        <p:spPr>
          <a:xfrm>
            <a:off x="7954634" y="4839891"/>
            <a:ext cx="920151" cy="3104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14/09/2020</a:t>
            </a:r>
            <a:endParaRPr lang="fr-FR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31185" y="761348"/>
            <a:ext cx="8147689" cy="441015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fr-FR" dirty="0"/>
              <a:t>Titre de la page</a:t>
            </a:r>
            <a:endParaRPr lang="en-US" dirty="0"/>
          </a:p>
        </p:txBody>
      </p:sp>
      <p:sp>
        <p:nvSpPr>
          <p:cNvPr id="12" name="Espace réservé du texte 5"/>
          <p:cNvSpPr>
            <a:spLocks noGrp="1"/>
          </p:cNvSpPr>
          <p:nvPr>
            <p:ph type="body" sz="quarter" idx="12" hasCustomPrompt="1"/>
          </p:nvPr>
        </p:nvSpPr>
        <p:spPr>
          <a:xfrm>
            <a:off x="638073" y="1209132"/>
            <a:ext cx="8140801" cy="3048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</a:lstStyle>
          <a:p>
            <a:pPr lvl="0"/>
            <a:r>
              <a:rPr lang="fr-FR" dirty="0"/>
              <a:t>Sous-titre de la page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E4E2354-CC46-A147-AF6E-AEAC2907B7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7"/>
          <a:stretch/>
        </p:blipFill>
        <p:spPr>
          <a:xfrm>
            <a:off x="384823" y="718403"/>
            <a:ext cx="295097" cy="480512"/>
          </a:xfrm>
          <a:prstGeom prst="rect">
            <a:avLst/>
          </a:prstGeom>
        </p:spPr>
      </p:pic>
      <p:sp>
        <p:nvSpPr>
          <p:cNvPr id="15" name="Espace réservé du texte 4"/>
          <p:cNvSpPr>
            <a:spLocks noGrp="1"/>
          </p:cNvSpPr>
          <p:nvPr>
            <p:ph type="body" sz="quarter" idx="13" hasCustomPrompt="1"/>
          </p:nvPr>
        </p:nvSpPr>
        <p:spPr>
          <a:xfrm>
            <a:off x="6647900" y="200024"/>
            <a:ext cx="2217737" cy="250826"/>
          </a:xfrm>
          <a:prstGeom prst="rect">
            <a:avLst/>
          </a:prstGeom>
        </p:spPr>
        <p:txBody>
          <a:bodyPr/>
          <a:lstStyle>
            <a:lvl1pPr marL="180000" indent="-180000" algn="r">
              <a:buFont typeface="+mj-lt"/>
              <a:buAutoNum type="arabicPeriod"/>
              <a:defRPr sz="1100" b="1"/>
            </a:lvl1pPr>
          </a:lstStyle>
          <a:p>
            <a:pPr lvl="0"/>
            <a:r>
              <a:rPr lang="fr-FR" dirty="0"/>
              <a:t>Titre de partie</a:t>
            </a:r>
          </a:p>
        </p:txBody>
      </p:sp>
      <p:sp>
        <p:nvSpPr>
          <p:cNvPr id="19" name="Espace réservé du texte 4"/>
          <p:cNvSpPr>
            <a:spLocks noGrp="1"/>
          </p:cNvSpPr>
          <p:nvPr>
            <p:ph type="body" sz="quarter" idx="14" hasCustomPrompt="1"/>
          </p:nvPr>
        </p:nvSpPr>
        <p:spPr>
          <a:xfrm>
            <a:off x="6647900" y="397458"/>
            <a:ext cx="2217737" cy="250826"/>
          </a:xfrm>
          <a:prstGeom prst="rect">
            <a:avLst/>
          </a:prstGeom>
        </p:spPr>
        <p:txBody>
          <a:bodyPr/>
          <a:lstStyle>
            <a:lvl1pPr marL="180000" indent="-180000" algn="r">
              <a:buFont typeface="+mj-lt"/>
              <a:buAutoNum type="alphaLcPeriod"/>
              <a:defRPr sz="1000" b="0"/>
            </a:lvl1pPr>
          </a:lstStyle>
          <a:p>
            <a:pPr lvl="0"/>
            <a:r>
              <a:rPr lang="fr-FR" dirty="0"/>
              <a:t>Sous-titre de partie</a:t>
            </a:r>
          </a:p>
        </p:txBody>
      </p:sp>
    </p:spTree>
    <p:extLst>
      <p:ext uri="{BB962C8B-B14F-4D97-AF65-F5344CB8AC3E}">
        <p14:creationId xmlns:p14="http://schemas.microsoft.com/office/powerpoint/2010/main" val="4177930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4824" y="1739714"/>
            <a:ext cx="2600325" cy="293369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/>
            </a:lvl1pPr>
          </a:lstStyle>
          <a:p>
            <a:pPr lvl="0"/>
            <a:r>
              <a:rPr lang="fr-FR" dirty="0"/>
              <a:t>NIVEAU 2 </a:t>
            </a: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at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  <a:r>
              <a:rPr lang="fr-FR" dirty="0" err="1"/>
              <a:t>augue</a:t>
            </a:r>
            <a:r>
              <a:rPr lang="fr-FR" dirty="0"/>
              <a:t> duis </a:t>
            </a:r>
            <a:r>
              <a:rPr lang="fr-FR" dirty="0" err="1"/>
              <a:t>dolore</a:t>
            </a:r>
            <a:r>
              <a:rPr lang="fr-FR" dirty="0"/>
              <a:t> te </a:t>
            </a:r>
            <a:r>
              <a:rPr lang="fr-FR" dirty="0" err="1"/>
              <a:t>feugait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</a:t>
            </a:r>
            <a:r>
              <a:rPr lang="fr-FR" dirty="0"/>
              <a:t>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13A86EA-B65D-7147-BE1B-2260AE611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59381" y="4845571"/>
            <a:ext cx="514350" cy="304819"/>
          </a:xfrm>
          <a:prstGeom prst="rect">
            <a:avLst/>
          </a:prstGeom>
        </p:spPr>
        <p:txBody>
          <a:bodyPr anchor="ctr" anchorCtr="0"/>
          <a:lstStyle>
            <a:lvl1pPr>
              <a:defRPr sz="750"/>
            </a:lvl1pPr>
          </a:lstStyle>
          <a:p>
            <a:fld id="{767457D1-F337-7141-A4C4-1AF9EC9D847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6105172-9325-D643-82B4-51B2D10F8C1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252508" y="1739714"/>
            <a:ext cx="2600325" cy="293369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NIVEAU 2 </a:t>
            </a: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at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  <a:r>
              <a:rPr lang="fr-FR" dirty="0" err="1"/>
              <a:t>augue</a:t>
            </a:r>
            <a:r>
              <a:rPr lang="fr-FR" dirty="0"/>
              <a:t> duis </a:t>
            </a:r>
            <a:r>
              <a:rPr lang="fr-FR" dirty="0" err="1"/>
              <a:t>dolore</a:t>
            </a:r>
            <a:r>
              <a:rPr lang="fr-FR" dirty="0"/>
              <a:t> te </a:t>
            </a:r>
            <a:r>
              <a:rPr lang="fr-FR" dirty="0" err="1"/>
              <a:t>feugait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</a:t>
            </a:r>
            <a:r>
              <a:rPr lang="fr-FR" dirty="0"/>
              <a:t>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47A7C41-CA0C-7D40-A28B-EB491EC3424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166911" y="1739714"/>
            <a:ext cx="2600325" cy="293369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NIVEAU 2 </a:t>
            </a: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at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  <a:r>
              <a:rPr lang="fr-FR" dirty="0" err="1"/>
              <a:t>augue</a:t>
            </a:r>
            <a:r>
              <a:rPr lang="fr-FR" dirty="0"/>
              <a:t> duis </a:t>
            </a:r>
            <a:r>
              <a:rPr lang="fr-FR" dirty="0" err="1"/>
              <a:t>dolore</a:t>
            </a:r>
            <a:r>
              <a:rPr lang="fr-FR" dirty="0"/>
              <a:t> te </a:t>
            </a:r>
            <a:r>
              <a:rPr lang="fr-FR" dirty="0" err="1"/>
              <a:t>feugait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</a:t>
            </a:r>
            <a:r>
              <a:rPr lang="fr-FR" dirty="0"/>
              <a:t>.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 dirty="0"/>
          </a:p>
        </p:txBody>
      </p:sp>
      <p:sp>
        <p:nvSpPr>
          <p:cNvPr id="14" name="Espace réservé de la date 1"/>
          <p:cNvSpPr>
            <a:spLocks noGrp="1"/>
          </p:cNvSpPr>
          <p:nvPr>
            <p:ph type="dt" sz="half" idx="2"/>
          </p:nvPr>
        </p:nvSpPr>
        <p:spPr>
          <a:xfrm>
            <a:off x="7954634" y="4839891"/>
            <a:ext cx="920151" cy="3104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14/09/2020</a:t>
            </a:r>
            <a:endParaRPr lang="fr-FR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31185" y="761348"/>
            <a:ext cx="8147689" cy="441015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fr-FR" dirty="0"/>
              <a:t>Titre de la page</a:t>
            </a:r>
            <a:endParaRPr lang="en-US" dirty="0"/>
          </a:p>
        </p:txBody>
      </p:sp>
      <p:sp>
        <p:nvSpPr>
          <p:cNvPr id="12" name="Espace réservé du texte 5"/>
          <p:cNvSpPr>
            <a:spLocks noGrp="1"/>
          </p:cNvSpPr>
          <p:nvPr>
            <p:ph type="body" sz="quarter" idx="12" hasCustomPrompt="1"/>
          </p:nvPr>
        </p:nvSpPr>
        <p:spPr>
          <a:xfrm>
            <a:off x="638073" y="1209132"/>
            <a:ext cx="8140801" cy="3048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</a:lstStyle>
          <a:p>
            <a:pPr lvl="0"/>
            <a:r>
              <a:rPr lang="fr-FR" dirty="0"/>
              <a:t>Sous-titre de la page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E4E2354-CC46-A147-AF6E-AEAC2907B7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7"/>
          <a:stretch/>
        </p:blipFill>
        <p:spPr>
          <a:xfrm>
            <a:off x="384823" y="718403"/>
            <a:ext cx="295097" cy="48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501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_texte_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1185" y="1739714"/>
            <a:ext cx="2600325" cy="2933691"/>
          </a:xfrm>
          <a:prstGeom prst="rect">
            <a:avLst/>
          </a:prstGeom>
        </p:spPr>
        <p:txBody>
          <a:bodyPr lIns="82800" tIns="46800" r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/>
            </a:lvl1pPr>
          </a:lstStyle>
          <a:p>
            <a:pPr lvl="0"/>
            <a:r>
              <a:rPr lang="fr-FR" dirty="0"/>
              <a:t>NIVEAU 2 </a:t>
            </a: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consectetuer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diam </a:t>
            </a:r>
            <a:r>
              <a:rPr lang="fr-FR" dirty="0" err="1"/>
              <a:t>nonummy</a:t>
            </a:r>
            <a:r>
              <a:rPr lang="fr-FR" dirty="0"/>
              <a:t> </a:t>
            </a:r>
            <a:r>
              <a:rPr lang="fr-FR" dirty="0" err="1"/>
              <a:t>nibh</a:t>
            </a:r>
            <a:r>
              <a:rPr lang="fr-FR" dirty="0"/>
              <a:t> </a:t>
            </a:r>
            <a:r>
              <a:rPr lang="fr-FR" dirty="0" err="1"/>
              <a:t>euismod</a:t>
            </a:r>
            <a:r>
              <a:rPr lang="fr-FR" dirty="0"/>
              <a:t> </a:t>
            </a:r>
            <a:r>
              <a:rPr lang="fr-FR" dirty="0" err="1"/>
              <a:t>tincidunt</a:t>
            </a:r>
            <a:r>
              <a:rPr lang="fr-FR" dirty="0"/>
              <a:t> ut </a:t>
            </a:r>
            <a:r>
              <a:rPr lang="fr-FR" dirty="0" err="1"/>
              <a:t>laoreet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aliquam</a:t>
            </a:r>
            <a:r>
              <a:rPr lang="fr-FR" dirty="0"/>
              <a:t> erat </a:t>
            </a:r>
            <a:r>
              <a:rPr lang="fr-FR" dirty="0" err="1"/>
              <a:t>volutpat</a:t>
            </a:r>
            <a:r>
              <a:rPr lang="fr-FR" dirty="0"/>
              <a:t>. Ut </a:t>
            </a:r>
            <a:r>
              <a:rPr lang="fr-FR" dirty="0" err="1"/>
              <a:t>wisi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</a:t>
            </a:r>
            <a:r>
              <a:rPr lang="fr-FR" dirty="0"/>
              <a:t> </a:t>
            </a:r>
            <a:r>
              <a:rPr lang="fr-FR" dirty="0" err="1"/>
              <a:t>tation</a:t>
            </a:r>
            <a:r>
              <a:rPr lang="fr-FR" dirty="0"/>
              <a:t> </a:t>
            </a:r>
            <a:r>
              <a:rPr lang="fr-FR" dirty="0" err="1"/>
              <a:t>ullamcorper</a:t>
            </a:r>
            <a:r>
              <a:rPr lang="fr-FR" dirty="0"/>
              <a:t> </a:t>
            </a:r>
            <a:r>
              <a:rPr lang="fr-FR" dirty="0" err="1"/>
              <a:t>suscipit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 </a:t>
            </a:r>
            <a:r>
              <a:rPr lang="fr-FR" dirty="0" err="1"/>
              <a:t>nisl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</a:t>
            </a:r>
            <a:r>
              <a:rPr lang="fr-FR" dirty="0" err="1"/>
              <a:t>commodo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autem</a:t>
            </a:r>
            <a:r>
              <a:rPr lang="fr-FR" dirty="0"/>
              <a:t>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</a:t>
            </a:r>
            <a:r>
              <a:rPr lang="fr-FR" dirty="0" err="1"/>
              <a:t>iriure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hendrerit</a:t>
            </a:r>
            <a:r>
              <a:rPr lang="fr-FR" dirty="0"/>
              <a:t> in </a:t>
            </a:r>
            <a:r>
              <a:rPr lang="fr-FR" dirty="0" err="1"/>
              <a:t>vulputate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molestie</a:t>
            </a:r>
            <a:r>
              <a:rPr lang="fr-FR" dirty="0"/>
              <a:t> </a:t>
            </a:r>
            <a:r>
              <a:rPr lang="fr-FR" dirty="0" err="1"/>
              <a:t>consequat</a:t>
            </a:r>
            <a:r>
              <a:rPr lang="fr-FR" dirty="0"/>
              <a:t>, </a:t>
            </a:r>
            <a:r>
              <a:rPr lang="fr-FR" dirty="0" err="1"/>
              <a:t>vel</a:t>
            </a:r>
            <a:r>
              <a:rPr lang="fr-FR" dirty="0"/>
              <a:t> </a:t>
            </a:r>
            <a:r>
              <a:rPr lang="fr-FR" dirty="0" err="1"/>
              <a:t>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feugiat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facilisis</a:t>
            </a:r>
            <a:r>
              <a:rPr lang="fr-FR" dirty="0"/>
              <a:t> at </a:t>
            </a:r>
            <a:r>
              <a:rPr lang="fr-FR" dirty="0" err="1"/>
              <a:t>vero</a:t>
            </a:r>
            <a:r>
              <a:rPr lang="fr-FR" dirty="0"/>
              <a:t> </a:t>
            </a:r>
            <a:r>
              <a:rPr lang="fr-FR" dirty="0" err="1"/>
              <a:t>eros</a:t>
            </a:r>
            <a:r>
              <a:rPr lang="fr-FR" dirty="0"/>
              <a:t> et </a:t>
            </a:r>
            <a:r>
              <a:rPr lang="fr-FR" dirty="0" err="1"/>
              <a:t>accumsan</a:t>
            </a:r>
            <a:r>
              <a:rPr lang="fr-FR" dirty="0"/>
              <a:t> et </a:t>
            </a:r>
            <a:r>
              <a:rPr lang="fr-FR" dirty="0" err="1"/>
              <a:t>iusto</a:t>
            </a:r>
            <a:r>
              <a:rPr lang="fr-FR" dirty="0"/>
              <a:t> </a:t>
            </a:r>
            <a:r>
              <a:rPr lang="fr-FR" dirty="0" err="1"/>
              <a:t>odio</a:t>
            </a:r>
            <a:r>
              <a:rPr lang="fr-FR" dirty="0"/>
              <a:t> </a:t>
            </a:r>
            <a:r>
              <a:rPr lang="fr-FR" dirty="0" err="1"/>
              <a:t>dignissim</a:t>
            </a:r>
            <a:r>
              <a:rPr lang="fr-FR" dirty="0"/>
              <a:t> qui </a:t>
            </a:r>
            <a:r>
              <a:rPr lang="fr-FR" dirty="0" err="1"/>
              <a:t>blandit</a:t>
            </a:r>
            <a:r>
              <a:rPr lang="fr-FR" dirty="0"/>
              <a:t> </a:t>
            </a:r>
            <a:r>
              <a:rPr lang="fr-FR" dirty="0" err="1"/>
              <a:t>praesent</a:t>
            </a:r>
            <a:r>
              <a:rPr lang="fr-FR" dirty="0"/>
              <a:t> </a:t>
            </a:r>
            <a:r>
              <a:rPr lang="fr-FR" dirty="0" err="1"/>
              <a:t>luptatum</a:t>
            </a:r>
            <a:r>
              <a:rPr lang="fr-FR" dirty="0"/>
              <a:t> </a:t>
            </a:r>
            <a:r>
              <a:rPr lang="fr-FR" dirty="0" err="1"/>
              <a:t>zzril</a:t>
            </a:r>
            <a:r>
              <a:rPr lang="fr-FR" dirty="0"/>
              <a:t> </a:t>
            </a:r>
            <a:r>
              <a:rPr lang="fr-FR" dirty="0" err="1"/>
              <a:t>delenit</a:t>
            </a:r>
            <a:r>
              <a:rPr lang="fr-FR" dirty="0"/>
              <a:t> </a:t>
            </a:r>
            <a:r>
              <a:rPr lang="fr-FR" dirty="0" err="1"/>
              <a:t>augue</a:t>
            </a:r>
            <a:r>
              <a:rPr lang="fr-FR" dirty="0"/>
              <a:t> duis </a:t>
            </a:r>
            <a:r>
              <a:rPr lang="fr-FR" dirty="0" err="1"/>
              <a:t>dolore</a:t>
            </a:r>
            <a:r>
              <a:rPr lang="fr-FR" dirty="0"/>
              <a:t> te </a:t>
            </a:r>
            <a:r>
              <a:rPr lang="fr-FR" dirty="0" err="1"/>
              <a:t>feugait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facilisi</a:t>
            </a:r>
            <a:r>
              <a:rPr lang="fr-FR" dirty="0"/>
              <a:t>.</a:t>
            </a:r>
          </a:p>
        </p:txBody>
      </p:sp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E25A8984-73F1-5646-8BE2-9C35ECA83E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70599" y="1739504"/>
            <a:ext cx="5408275" cy="2933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605C0A9-FD09-5F4C-A239-31E0CE29E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59381" y="4845571"/>
            <a:ext cx="514350" cy="304819"/>
          </a:xfrm>
          <a:prstGeom prst="rect">
            <a:avLst/>
          </a:prstGeom>
        </p:spPr>
        <p:txBody>
          <a:bodyPr anchor="ctr" anchorCtr="0"/>
          <a:lstStyle>
            <a:lvl1pPr>
              <a:defRPr sz="750"/>
            </a:lvl1pPr>
          </a:lstStyle>
          <a:p>
            <a:fld id="{767457D1-F337-7141-A4C4-1AF9EC9D847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e la date 1"/>
          <p:cNvSpPr>
            <a:spLocks noGrp="1"/>
          </p:cNvSpPr>
          <p:nvPr>
            <p:ph type="dt" sz="half" idx="2"/>
          </p:nvPr>
        </p:nvSpPr>
        <p:spPr>
          <a:xfrm>
            <a:off x="7954634" y="4839891"/>
            <a:ext cx="920151" cy="3104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14/09/2020</a:t>
            </a:r>
            <a:endParaRPr lang="fr-FR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31185" y="761348"/>
            <a:ext cx="8147689" cy="441015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lang="fr-FR" dirty="0"/>
              <a:t>Titre de la page</a:t>
            </a:r>
            <a:endParaRPr lang="en-US" dirty="0"/>
          </a:p>
        </p:txBody>
      </p:sp>
      <p:sp>
        <p:nvSpPr>
          <p:cNvPr id="11" name="Espace réservé du texte 5"/>
          <p:cNvSpPr>
            <a:spLocks noGrp="1"/>
          </p:cNvSpPr>
          <p:nvPr>
            <p:ph type="body" sz="quarter" idx="11" hasCustomPrompt="1"/>
          </p:nvPr>
        </p:nvSpPr>
        <p:spPr>
          <a:xfrm>
            <a:off x="638073" y="1209132"/>
            <a:ext cx="8140801" cy="3048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</a:lstStyle>
          <a:p>
            <a:pPr lvl="0"/>
            <a:r>
              <a:rPr lang="fr-FR" dirty="0"/>
              <a:t>Sous-titre de la page</a:t>
            </a:r>
          </a:p>
        </p:txBody>
      </p:sp>
      <p:sp>
        <p:nvSpPr>
          <p:cNvPr id="13" name="Espace réservé du texte 4"/>
          <p:cNvSpPr>
            <a:spLocks noGrp="1"/>
          </p:cNvSpPr>
          <p:nvPr>
            <p:ph type="body" sz="quarter" idx="12" hasCustomPrompt="1"/>
          </p:nvPr>
        </p:nvSpPr>
        <p:spPr>
          <a:xfrm>
            <a:off x="6647900" y="200024"/>
            <a:ext cx="2217737" cy="250826"/>
          </a:xfrm>
          <a:prstGeom prst="rect">
            <a:avLst/>
          </a:prstGeom>
        </p:spPr>
        <p:txBody>
          <a:bodyPr/>
          <a:lstStyle>
            <a:lvl1pPr marL="180000" indent="-180000" algn="r">
              <a:buFont typeface="+mj-lt"/>
              <a:buAutoNum type="arabicPeriod"/>
              <a:defRPr sz="1100" b="1"/>
            </a:lvl1pPr>
          </a:lstStyle>
          <a:p>
            <a:pPr lvl="0"/>
            <a:r>
              <a:rPr lang="fr-FR" dirty="0"/>
              <a:t>Titre de partie</a:t>
            </a:r>
          </a:p>
        </p:txBody>
      </p:sp>
      <p:sp>
        <p:nvSpPr>
          <p:cNvPr id="14" name="Espace réservé du texte 4"/>
          <p:cNvSpPr>
            <a:spLocks noGrp="1"/>
          </p:cNvSpPr>
          <p:nvPr>
            <p:ph type="body" sz="quarter" idx="13" hasCustomPrompt="1"/>
          </p:nvPr>
        </p:nvSpPr>
        <p:spPr>
          <a:xfrm>
            <a:off x="6647900" y="397458"/>
            <a:ext cx="2217737" cy="250826"/>
          </a:xfrm>
          <a:prstGeom prst="rect">
            <a:avLst/>
          </a:prstGeom>
        </p:spPr>
        <p:txBody>
          <a:bodyPr/>
          <a:lstStyle>
            <a:lvl1pPr marL="180000" indent="-180000" algn="r">
              <a:buFont typeface="+mj-lt"/>
              <a:buAutoNum type="alphaLcPeriod"/>
              <a:defRPr sz="1000" b="0"/>
            </a:lvl1pPr>
          </a:lstStyle>
          <a:p>
            <a:pPr lvl="0"/>
            <a:r>
              <a:rPr lang="fr-FR" dirty="0"/>
              <a:t>Sous-titre de partie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E4E2354-CC46-A147-AF6E-AEAC2907B7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7"/>
          <a:stretch/>
        </p:blipFill>
        <p:spPr>
          <a:xfrm>
            <a:off x="384823" y="718403"/>
            <a:ext cx="295097" cy="48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9766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7873C17-B448-C048-982D-7DEF113717B1}"/>
              </a:ext>
            </a:extLst>
          </p:cNvPr>
          <p:cNvSpPr txBox="1">
            <a:spLocks/>
          </p:cNvSpPr>
          <p:nvPr/>
        </p:nvSpPr>
        <p:spPr>
          <a:xfrm>
            <a:off x="398099" y="4840282"/>
            <a:ext cx="3237016" cy="303218"/>
          </a:xfrm>
          <a:prstGeom prst="rect">
            <a:avLst/>
          </a:prstGeom>
        </p:spPr>
        <p:txBody>
          <a:bodyPr lIns="0" anchor="ctr" anchorCtr="0"/>
          <a:lstStyle>
            <a:defPPr>
              <a:defRPr lang="fr-FR"/>
            </a:defPPr>
            <a:lvl1pPr marL="0" algn="l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750" dirty="0"/>
              <a:t>Direction générale de l’armement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605C0A9-FD09-5F4C-A239-31E0CE29E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59381" y="4845571"/>
            <a:ext cx="514350" cy="304819"/>
          </a:xfrm>
          <a:prstGeom prst="rect">
            <a:avLst/>
          </a:prstGeom>
        </p:spPr>
        <p:txBody>
          <a:bodyPr anchor="ctr" anchorCtr="0"/>
          <a:lstStyle>
            <a:lvl1pPr>
              <a:defRPr sz="750">
                <a:solidFill>
                  <a:schemeClr val="tx1"/>
                </a:solidFill>
              </a:defRPr>
            </a:lvl1pPr>
          </a:lstStyle>
          <a:p>
            <a:fld id="{767457D1-F337-7141-A4C4-1AF9EC9D8474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37C5C5C4-80EF-884A-9B08-73073FE5BC5B}"/>
              </a:ext>
            </a:extLst>
          </p:cNvPr>
          <p:cNvCxnSpPr>
            <a:cxnSpLocks/>
          </p:cNvCxnSpPr>
          <p:nvPr/>
        </p:nvCxnSpPr>
        <p:spPr>
          <a:xfrm>
            <a:off x="371475" y="4839891"/>
            <a:ext cx="8407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E6F567DE-9D18-8345-82D1-8753C6B58919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14195" y="135682"/>
            <a:ext cx="549405" cy="494773"/>
          </a:xfrm>
          <a:prstGeom prst="rect">
            <a:avLst/>
          </a:prstGeom>
        </p:spPr>
      </p:pic>
      <p:sp>
        <p:nvSpPr>
          <p:cNvPr id="2" name="Espace réservé de la date 1"/>
          <p:cNvSpPr>
            <a:spLocks noGrp="1"/>
          </p:cNvSpPr>
          <p:nvPr>
            <p:ph type="dt" sz="half" idx="2"/>
          </p:nvPr>
        </p:nvSpPr>
        <p:spPr>
          <a:xfrm>
            <a:off x="7954634" y="4839891"/>
            <a:ext cx="920151" cy="3104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14/12/2020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7334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7" r:id="rId2"/>
    <p:sldLayoutId id="2147483705" r:id="rId3"/>
    <p:sldLayoutId id="2147483695" r:id="rId4"/>
    <p:sldLayoutId id="2147483704" r:id="rId5"/>
    <p:sldLayoutId id="2147483701" r:id="rId6"/>
    <p:sldLayoutId id="2147483696" r:id="rId7"/>
    <p:sldLayoutId id="2147483702" r:id="rId8"/>
    <p:sldLayoutId id="2147483669" r:id="rId9"/>
    <p:sldLayoutId id="2147483703" r:id="rId10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3" orient="horz" pos="122">
          <p15:clr>
            <a:srgbClr val="F26B43"/>
          </p15:clr>
        </p15:guide>
        <p15:guide id="10" pos="3742">
          <p15:clr>
            <a:srgbClr val="F26B43"/>
          </p15:clr>
        </p15:guide>
        <p15:guide id="14" orient="horz" pos="1620" userDrawn="1">
          <p15:clr>
            <a:srgbClr val="F26B43"/>
          </p15:clr>
        </p15:guide>
        <p15:guide id="15" pos="234" userDrawn="1">
          <p15:clr>
            <a:srgbClr val="F26B43"/>
          </p15:clr>
        </p15:guide>
        <p15:guide id="16" orient="horz" pos="92" userDrawn="1">
          <p15:clr>
            <a:srgbClr val="F26B43"/>
          </p15:clr>
        </p15:guide>
        <p15:guide id="17" pos="5511" userDrawn="1">
          <p15:clr>
            <a:srgbClr val="F26B43"/>
          </p15:clr>
        </p15:guide>
        <p15:guide id="18" pos="499" userDrawn="1">
          <p15:clr>
            <a:srgbClr val="F26B43"/>
          </p15:clr>
        </p15:guide>
        <p15:guide id="19" pos="1995" userDrawn="1">
          <p15:clr>
            <a:srgbClr val="F26B43"/>
          </p15:clr>
        </p15:guide>
        <p15:guide id="20" pos="4263" userDrawn="1">
          <p15:clr>
            <a:srgbClr val="F26B43"/>
          </p15:clr>
        </p15:guide>
        <p15:guide id="21" pos="3691" userDrawn="1">
          <p15:clr>
            <a:srgbClr val="F26B43"/>
          </p15:clr>
        </p15:guide>
        <p15:guide id="22" pos="3878" userDrawn="1">
          <p15:clr>
            <a:srgbClr val="F26B43"/>
          </p15:clr>
        </p15:guide>
        <p15:guide id="23" pos="1872" userDrawn="1">
          <p15:clr>
            <a:srgbClr val="F26B43"/>
          </p15:clr>
        </p15:guide>
        <p15:guide id="24" pos="2132" userDrawn="1">
          <p15:clr>
            <a:srgbClr val="F26B43"/>
          </p15:clr>
        </p15:guide>
        <p15:guide id="25" pos="2041" userDrawn="1">
          <p15:clr>
            <a:srgbClr val="F26B43"/>
          </p15:clr>
        </p15:guide>
        <p15:guide id="26" orient="horz" pos="770" userDrawn="1">
          <p15:clr>
            <a:srgbClr val="F26B43"/>
          </p15:clr>
        </p15:guide>
        <p15:guide id="27" pos="621" userDrawn="1">
          <p15:clr>
            <a:srgbClr val="F26B43"/>
          </p15:clr>
        </p15:guide>
        <p15:guide id="28" orient="horz" pos="2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5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3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4" Type="http://schemas.openxmlformats.org/officeDocument/2006/relationships/image" Target="../media/image29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6" Type="http://schemas.openxmlformats.org/officeDocument/2006/relationships/image" Target="../media/image330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image" Target="../media/image37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0.png"/><Relationship Id="rId5" Type="http://schemas.openxmlformats.org/officeDocument/2006/relationships/image" Target="../media/image3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Relationship Id="rId5" Type="http://schemas.openxmlformats.org/officeDocument/2006/relationships/image" Target="../media/image45.pn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03287" y="1585669"/>
            <a:ext cx="7875587" cy="857250"/>
          </a:xfrm>
        </p:spPr>
        <p:txBody>
          <a:bodyPr/>
          <a:lstStyle/>
          <a:p>
            <a:r>
              <a:rPr lang="fr-FR" dirty="0"/>
              <a:t>NARVAL2019: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err="1" smtClean="0"/>
              <a:t>Ocean</a:t>
            </a:r>
            <a:r>
              <a:rPr lang="fr-FR" dirty="0" smtClean="0"/>
              <a:t> </a:t>
            </a:r>
            <a:r>
              <a:rPr lang="fr-FR" dirty="0" err="1" smtClean="0"/>
              <a:t>acoustics</a:t>
            </a:r>
            <a:r>
              <a:rPr lang="fr-FR" dirty="0" smtClean="0"/>
              <a:t> </a:t>
            </a:r>
            <a:r>
              <a:rPr lang="fr-FR" dirty="0" err="1"/>
              <a:t>measurements</a:t>
            </a:r>
            <a:r>
              <a:rPr lang="fr-FR" dirty="0"/>
              <a:t> in the Barents </a:t>
            </a:r>
            <a:r>
              <a:rPr lang="fr-FR" dirty="0" err="1"/>
              <a:t>Sea</a:t>
            </a:r>
            <a:r>
              <a:rPr lang="fr-FR" dirty="0"/>
              <a:t> Polar Front.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903287" y="2895118"/>
            <a:ext cx="8006957" cy="996238"/>
          </a:xfrm>
        </p:spPr>
        <p:txBody>
          <a:bodyPr/>
          <a:lstStyle/>
          <a:p>
            <a:endParaRPr lang="fr-FR" sz="2400" dirty="0" smtClean="0">
              <a:solidFill>
                <a:srgbClr val="C00000"/>
              </a:solidFill>
            </a:endParaRPr>
          </a:p>
          <a:p>
            <a:r>
              <a:rPr lang="fr-FR" sz="1200" b="1" i="1" dirty="0">
                <a:solidFill>
                  <a:srgbClr val="C00000"/>
                </a:solidFill>
              </a:rPr>
              <a:t>G. Real</a:t>
            </a:r>
            <a:r>
              <a:rPr lang="fr-FR" sz="1200" b="1" i="1" baseline="30000" dirty="0">
                <a:solidFill>
                  <a:srgbClr val="C00000"/>
                </a:solidFill>
              </a:rPr>
              <a:t>1</a:t>
            </a:r>
            <a:r>
              <a:rPr lang="fr-FR" sz="1200" dirty="0">
                <a:solidFill>
                  <a:srgbClr val="C00000"/>
                </a:solidFill>
              </a:rPr>
              <a:t>, L. Buatois</a:t>
            </a:r>
            <a:r>
              <a:rPr lang="fr-FR" sz="1200" baseline="30000" dirty="0">
                <a:solidFill>
                  <a:srgbClr val="C00000"/>
                </a:solidFill>
              </a:rPr>
              <a:t>1</a:t>
            </a:r>
            <a:r>
              <a:rPr lang="fr-FR" sz="1200" dirty="0">
                <a:solidFill>
                  <a:srgbClr val="C00000"/>
                </a:solidFill>
              </a:rPr>
              <a:t>, G.B. Kinda</a:t>
            </a:r>
            <a:r>
              <a:rPr lang="fr-FR" sz="1200" baseline="30000" dirty="0">
                <a:solidFill>
                  <a:srgbClr val="C00000"/>
                </a:solidFill>
              </a:rPr>
              <a:t>2</a:t>
            </a:r>
            <a:r>
              <a:rPr lang="fr-FR" sz="1200" dirty="0">
                <a:solidFill>
                  <a:srgbClr val="C00000"/>
                </a:solidFill>
              </a:rPr>
              <a:t>, L. Bordois</a:t>
            </a:r>
            <a:r>
              <a:rPr lang="fr-FR" sz="1200" baseline="30000" dirty="0">
                <a:solidFill>
                  <a:srgbClr val="C00000"/>
                </a:solidFill>
              </a:rPr>
              <a:t>2</a:t>
            </a:r>
            <a:r>
              <a:rPr lang="fr-FR" sz="1200" dirty="0">
                <a:solidFill>
                  <a:srgbClr val="C00000"/>
                </a:solidFill>
              </a:rPr>
              <a:t>, P. Van Walree</a:t>
            </a:r>
            <a:r>
              <a:rPr lang="fr-FR" sz="1200" baseline="30000" dirty="0">
                <a:solidFill>
                  <a:srgbClr val="C00000"/>
                </a:solidFill>
              </a:rPr>
              <a:t>3</a:t>
            </a:r>
            <a:r>
              <a:rPr lang="fr-FR" sz="1200" dirty="0">
                <a:solidFill>
                  <a:srgbClr val="C00000"/>
                </a:solidFill>
              </a:rPr>
              <a:t>, D. Tollefsen</a:t>
            </a:r>
            <a:r>
              <a:rPr lang="fr-FR" sz="1200" baseline="30000" dirty="0">
                <a:solidFill>
                  <a:srgbClr val="C00000"/>
                </a:solidFill>
              </a:rPr>
              <a:t>3</a:t>
            </a:r>
            <a:r>
              <a:rPr lang="fr-FR" sz="1200" dirty="0">
                <a:solidFill>
                  <a:srgbClr val="C00000"/>
                </a:solidFill>
              </a:rPr>
              <a:t> &amp; P.M. Poulain</a:t>
            </a:r>
            <a:r>
              <a:rPr lang="fr-FR" sz="1200" baseline="30000" dirty="0">
                <a:solidFill>
                  <a:srgbClr val="C00000"/>
                </a:solidFill>
              </a:rPr>
              <a:t>4</a:t>
            </a:r>
          </a:p>
          <a:p>
            <a:endParaRPr lang="fr-FR" sz="1200" baseline="30000" dirty="0">
              <a:solidFill>
                <a:srgbClr val="C00000"/>
              </a:solidFill>
            </a:endParaRPr>
          </a:p>
          <a:p>
            <a:r>
              <a:rPr lang="fr-FR" sz="1200" baseline="30000" dirty="0">
                <a:solidFill>
                  <a:srgbClr val="C00000"/>
                </a:solidFill>
              </a:rPr>
              <a:t>1</a:t>
            </a:r>
            <a:r>
              <a:rPr lang="fr-FR" sz="1200" dirty="0">
                <a:solidFill>
                  <a:srgbClr val="C00000"/>
                </a:solidFill>
              </a:rPr>
              <a:t>DGA Naval </a:t>
            </a:r>
            <a:r>
              <a:rPr lang="fr-FR" sz="1200" dirty="0" err="1">
                <a:solidFill>
                  <a:srgbClr val="C00000"/>
                </a:solidFill>
              </a:rPr>
              <a:t>Systems</a:t>
            </a:r>
            <a:r>
              <a:rPr lang="fr-FR" sz="1200" dirty="0">
                <a:solidFill>
                  <a:srgbClr val="C00000"/>
                </a:solidFill>
              </a:rPr>
              <a:t>, France</a:t>
            </a:r>
          </a:p>
          <a:p>
            <a:r>
              <a:rPr lang="fr-FR" sz="1200" baseline="30000" dirty="0">
                <a:solidFill>
                  <a:srgbClr val="C00000"/>
                </a:solidFill>
              </a:rPr>
              <a:t>2</a:t>
            </a:r>
            <a:r>
              <a:rPr lang="fr-FR" sz="1200" dirty="0">
                <a:solidFill>
                  <a:srgbClr val="C00000"/>
                </a:solidFill>
              </a:rPr>
              <a:t>SHOM, France</a:t>
            </a:r>
          </a:p>
          <a:p>
            <a:r>
              <a:rPr lang="fr-FR" sz="1200" baseline="30000" dirty="0">
                <a:solidFill>
                  <a:srgbClr val="C00000"/>
                </a:solidFill>
              </a:rPr>
              <a:t>3</a:t>
            </a:r>
            <a:r>
              <a:rPr lang="fr-FR" sz="1200" dirty="0">
                <a:solidFill>
                  <a:srgbClr val="C00000"/>
                </a:solidFill>
              </a:rPr>
              <a:t>FFI, </a:t>
            </a:r>
            <a:r>
              <a:rPr lang="fr-FR" sz="1200" dirty="0" err="1">
                <a:solidFill>
                  <a:srgbClr val="C00000"/>
                </a:solidFill>
              </a:rPr>
              <a:t>Norwegian</a:t>
            </a:r>
            <a:r>
              <a:rPr lang="fr-FR" sz="1200" dirty="0">
                <a:solidFill>
                  <a:srgbClr val="C00000"/>
                </a:solidFill>
              </a:rPr>
              <a:t> </a:t>
            </a:r>
            <a:r>
              <a:rPr lang="fr-FR" sz="1200" dirty="0" err="1">
                <a:solidFill>
                  <a:srgbClr val="C00000"/>
                </a:solidFill>
              </a:rPr>
              <a:t>Defense</a:t>
            </a:r>
            <a:r>
              <a:rPr lang="fr-FR" sz="1200" dirty="0">
                <a:solidFill>
                  <a:srgbClr val="C00000"/>
                </a:solidFill>
              </a:rPr>
              <a:t> </a:t>
            </a:r>
            <a:r>
              <a:rPr lang="fr-FR" sz="1200" dirty="0" err="1">
                <a:solidFill>
                  <a:srgbClr val="C00000"/>
                </a:solidFill>
              </a:rPr>
              <a:t>Research</a:t>
            </a:r>
            <a:r>
              <a:rPr lang="fr-FR" sz="1200" dirty="0">
                <a:solidFill>
                  <a:srgbClr val="C00000"/>
                </a:solidFill>
              </a:rPr>
              <a:t> Establishment, </a:t>
            </a:r>
            <a:r>
              <a:rPr lang="fr-FR" sz="1200" dirty="0" err="1">
                <a:solidFill>
                  <a:srgbClr val="C00000"/>
                </a:solidFill>
              </a:rPr>
              <a:t>Norway</a:t>
            </a:r>
            <a:endParaRPr lang="fr-FR" sz="1200" dirty="0">
              <a:solidFill>
                <a:srgbClr val="C00000"/>
              </a:solidFill>
            </a:endParaRPr>
          </a:p>
          <a:p>
            <a:r>
              <a:rPr lang="fr-FR" sz="1200" baseline="30000" dirty="0">
                <a:solidFill>
                  <a:srgbClr val="C00000"/>
                </a:solidFill>
              </a:rPr>
              <a:t>4</a:t>
            </a:r>
            <a:r>
              <a:rPr lang="fr-FR" sz="1200" dirty="0">
                <a:solidFill>
                  <a:srgbClr val="C00000"/>
                </a:solidFill>
              </a:rPr>
              <a:t>NATO STO CMRE, </a:t>
            </a:r>
            <a:r>
              <a:rPr lang="fr-FR" sz="1200" dirty="0" err="1">
                <a:solidFill>
                  <a:srgbClr val="C00000"/>
                </a:solidFill>
              </a:rPr>
              <a:t>Italy</a:t>
            </a:r>
            <a:endParaRPr lang="fr-FR" sz="1200" dirty="0">
              <a:solidFill>
                <a:srgbClr val="C00000"/>
              </a:solidFill>
            </a:endParaRPr>
          </a:p>
          <a:p>
            <a:endParaRPr lang="fr-FR" sz="1200" baseline="30000" dirty="0" smtClean="0">
              <a:solidFill>
                <a:srgbClr val="C00000"/>
              </a:solidFill>
            </a:endParaRPr>
          </a:p>
          <a:p>
            <a:endParaRPr lang="fr-FR" sz="1200" baseline="30000" dirty="0">
              <a:solidFill>
                <a:srgbClr val="C00000"/>
              </a:solidFill>
            </a:endParaRPr>
          </a:p>
          <a:p>
            <a:endParaRPr lang="fr-FR" sz="1200" baseline="30000" dirty="0">
              <a:solidFill>
                <a:srgbClr val="C00000"/>
              </a:solidFill>
            </a:endParaRPr>
          </a:p>
          <a:p>
            <a:pPr algn="ctr"/>
            <a:endParaRPr lang="fr-FR" sz="1200" i="1" dirty="0" smtClean="0"/>
          </a:p>
          <a:p>
            <a:endParaRPr lang="fr-FR" sz="1200" dirty="0">
              <a:solidFill>
                <a:srgbClr val="C0000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6" t="13471" r="15713" b="15654"/>
          <a:stretch/>
        </p:blipFill>
        <p:spPr>
          <a:xfrm>
            <a:off x="3073512" y="73000"/>
            <a:ext cx="902316" cy="75680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1" r="20538"/>
          <a:stretch/>
        </p:blipFill>
        <p:spPr>
          <a:xfrm>
            <a:off x="6530248" y="0"/>
            <a:ext cx="823119" cy="92893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335" y="135016"/>
            <a:ext cx="1389584" cy="69479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913" y="292981"/>
            <a:ext cx="1786923" cy="439583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1036695" y="4356955"/>
            <a:ext cx="680043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b="1" u="sng" dirty="0"/>
          </a:p>
          <a:p>
            <a:pPr algn="ctr"/>
            <a:r>
              <a:rPr lang="fr-FR" sz="1200" b="1" dirty="0" smtClean="0"/>
              <a:t>SERENADE 2022 – Session 2 :  La physique, la tomographie et l’inversion </a:t>
            </a:r>
            <a:r>
              <a:rPr lang="fr-FR" sz="1200" b="1" dirty="0" err="1" smtClean="0"/>
              <a:t>géoacoustique</a:t>
            </a:r>
            <a:endParaRPr lang="fr-FR" sz="1200" b="1" dirty="0"/>
          </a:p>
        </p:txBody>
      </p:sp>
    </p:spTree>
    <p:extLst>
      <p:ext uri="{BB962C8B-B14F-4D97-AF65-F5344CB8AC3E}">
        <p14:creationId xmlns:p14="http://schemas.microsoft.com/office/powerpoint/2010/main" val="19455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887"/>
    </mc:Choice>
    <mc:Fallback xmlns="">
      <p:transition spd="slow" advTm="48887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75" x="4662488" y="2938463"/>
          <p14:tracePt t="106" x="4814888" y="2976563"/>
          <p14:tracePt t="137" x="5138738" y="3171825"/>
          <p14:tracePt t="171" x="6138863" y="3890963"/>
          <p14:tracePt t="200" x="6777038" y="4319588"/>
          <p14:tracePt t="234" x="7620000" y="4829175"/>
          <p14:tracePt t="267" x="7943850" y="5038725"/>
          <p14:tracePt t="296" x="8029575" y="5105400"/>
          <p14:tracePt t="326" x="8034338" y="5114925"/>
          <p14:tracePt t="420" x="8039100" y="5129213"/>
          <p14:tracePt t="450" x="8053388" y="5138738"/>
          <p14:tracePt t="489" x="8067675" y="5138738"/>
          <p14:tracePt t="715" x="8067675" y="5133975"/>
        </p14:tracePtLst>
      </p14:laserTrace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Experimental</a:t>
            </a:r>
            <a:r>
              <a:rPr lang="fr-FR" dirty="0" smtClean="0"/>
              <a:t> Configuration: </a:t>
            </a:r>
            <a:r>
              <a:rPr lang="fr-FR" dirty="0" err="1" smtClean="0"/>
              <a:t>Ocean</a:t>
            </a:r>
            <a:r>
              <a:rPr lang="fr-FR" dirty="0" smtClean="0"/>
              <a:t> </a:t>
            </a:r>
            <a:r>
              <a:rPr lang="fr-FR" dirty="0" err="1" smtClean="0"/>
              <a:t>acoustics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/>
              <a:t>Range-</a:t>
            </a:r>
            <a:r>
              <a:rPr lang="fr-FR" sz="1800" b="1" dirty="0" err="1" smtClean="0"/>
              <a:t>dependent</a:t>
            </a:r>
            <a:r>
              <a:rPr lang="fr-FR" sz="1800" b="1" dirty="0" smtClean="0"/>
              <a:t> simulations (RAM): </a:t>
            </a:r>
            <a:r>
              <a:rPr lang="fr-FR" sz="1800" b="1" dirty="0" err="1" smtClean="0"/>
              <a:t>Northern</a:t>
            </a:r>
            <a:r>
              <a:rPr lang="fr-FR" sz="1800" b="1" dirty="0" smtClean="0"/>
              <a:t> source</a:t>
            </a: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  <p:pic>
        <p:nvPicPr>
          <p:cNvPr id="13" name="Image 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749" y="1676851"/>
            <a:ext cx="5054807" cy="3087655"/>
          </a:xfrm>
          <a:prstGeom prst="rect">
            <a:avLst/>
          </a:prstGeom>
        </p:spPr>
      </p:pic>
      <p:cxnSp>
        <p:nvCxnSpPr>
          <p:cNvPr id="3" name="Connecteur droit 2"/>
          <p:cNvCxnSpPr/>
          <p:nvPr/>
        </p:nvCxnSpPr>
        <p:spPr>
          <a:xfrm>
            <a:off x="2832577" y="1904427"/>
            <a:ext cx="0" cy="91440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>
            <a:off x="3610619" y="1904427"/>
            <a:ext cx="0" cy="1216908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7569582" y="2413191"/>
            <a:ext cx="106843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Polar front</a:t>
            </a:r>
            <a:endParaRPr lang="fr-FR" dirty="0"/>
          </a:p>
        </p:txBody>
      </p:sp>
      <p:cxnSp>
        <p:nvCxnSpPr>
          <p:cNvPr id="14" name="Connecteur droit 13"/>
          <p:cNvCxnSpPr/>
          <p:nvPr/>
        </p:nvCxnSpPr>
        <p:spPr>
          <a:xfrm>
            <a:off x="6989891" y="2563750"/>
            <a:ext cx="579691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3693375" y="2481367"/>
            <a:ext cx="51147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Tx2</a:t>
            </a:r>
            <a:endParaRPr lang="fr-FR" b="1" dirty="0"/>
          </a:p>
        </p:txBody>
      </p:sp>
      <p:sp>
        <p:nvSpPr>
          <p:cNvPr id="12" name="ZoneTexte 11"/>
          <p:cNvSpPr txBox="1"/>
          <p:nvPr/>
        </p:nvSpPr>
        <p:spPr>
          <a:xfrm>
            <a:off x="4345562" y="2711251"/>
            <a:ext cx="81484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CMRE5</a:t>
            </a:r>
            <a:endParaRPr lang="fr-FR" b="1" dirty="0"/>
          </a:p>
        </p:txBody>
      </p:sp>
      <p:sp>
        <p:nvSpPr>
          <p:cNvPr id="15" name="ZoneTexte 14"/>
          <p:cNvSpPr txBox="1"/>
          <p:nvPr/>
        </p:nvSpPr>
        <p:spPr>
          <a:xfrm>
            <a:off x="5259291" y="3355090"/>
            <a:ext cx="81484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TLQ</a:t>
            </a:r>
            <a:endParaRPr lang="fr-FR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4134754" y="3294542"/>
            <a:ext cx="81484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FASAN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97797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670"/>
    </mc:Choice>
    <mc:Fallback xmlns="">
      <p:transition spd="slow" advTm="68670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15044" x="7158038" y="1785938"/>
          <p14:tracePt t="15077" x="5219700" y="785813"/>
          <p14:tracePt t="15109" x="3881438" y="228600"/>
          <p14:tracePt t="15139" x="3695700" y="257175"/>
          <p14:tracePt t="15177" x="3143250" y="366713"/>
          <p14:tracePt t="15214" x="2486025" y="538163"/>
          <p14:tracePt t="15241" x="1971675" y="714375"/>
          <p14:tracePt t="15271" x="1585913" y="857250"/>
          <p14:tracePt t="15310" x="1528763" y="866775"/>
          <p14:tracePt t="15345" x="1419225" y="1038225"/>
          <p14:tracePt t="15372" x="1385888" y="1138238"/>
          <p14:tracePt t="15398" x="1366838" y="1276350"/>
          <p14:tracePt t="15426" x="1362075" y="1333500"/>
          <p14:tracePt t="15441" x="1366838" y="1371600"/>
          <p14:tracePt t="15476" x="1404938" y="1447800"/>
          <p14:tracePt t="15573" x="1428750" y="1466850"/>
          <p14:tracePt t="15619" x="1500188" y="1524000"/>
          <p14:tracePt t="15642" x="1552575" y="1585913"/>
          <p14:tracePt t="15672" x="1704975" y="1838325"/>
          <p14:tracePt t="15698" x="1866900" y="2076450"/>
          <p14:tracePt t="15731" x="1943100" y="2200275"/>
          <p14:tracePt t="15757" x="1962150" y="2305050"/>
          <p14:tracePt t="15773" x="1962150" y="2357438"/>
          <p14:tracePt t="15799" x="1952625" y="2438400"/>
          <p14:tracePt t="15832" x="1943100" y="2490788"/>
          <p14:tracePt t="15914" x="1990725" y="2462213"/>
          <p14:tracePt t="15947" x="2105025" y="2338388"/>
          <p14:tracePt t="15958" x="2162175" y="2295525"/>
          <p14:tracePt t="15998" x="2305050" y="2252663"/>
          <p14:tracePt t="16031" x="2424113" y="2252663"/>
          <p14:tracePt t="16060" x="2476500" y="2252663"/>
          <p14:tracePt t="16083" x="2505075" y="2262188"/>
          <p14:tracePt t="16114" x="2528888" y="2300288"/>
          <p14:tracePt t="16147" x="2528888" y="2347913"/>
          <p14:tracePt t="16182" x="2528888" y="2371725"/>
          <p14:tracePt t="16247" x="2538413" y="2371725"/>
          <p14:tracePt t="16277" x="2566988" y="2328863"/>
          <p14:tracePt t="16314" x="2628900" y="2276475"/>
          <p14:tracePt t="16349" x="2633663" y="2271713"/>
          <p14:tracePt t="16403" x="2633663" y="2290763"/>
          <p14:tracePt t="16432" x="2624138" y="2309813"/>
          <p14:tracePt t="16464" x="2605088" y="2314575"/>
          <p14:tracePt t="16518" x="2586038" y="2314575"/>
          <p14:tracePt t="16554" x="2586038" y="2295525"/>
          <p14:tracePt t="16719" x="2571750" y="2295525"/>
          <p14:tracePt t="16750" x="2562225" y="2295525"/>
          <p14:tracePt t="17280" x="2547938" y="2295525"/>
          <p14:tracePt t="17317" x="2538413" y="2290763"/>
          <p14:tracePt t="21830" x="2557463" y="2281238"/>
          <p14:tracePt t="21858" x="2576513" y="2271713"/>
          <p14:tracePt t="21888" x="2605088" y="2262188"/>
          <p14:tracePt t="21918" x="2633663" y="2252663"/>
          <p14:tracePt t="21926" x="2638425" y="2252663"/>
          <p14:tracePt t="22157" x="2647950" y="2252663"/>
          <p14:tracePt t="22190" x="2686050" y="2252663"/>
          <p14:tracePt t="22236" x="2733675" y="2252663"/>
          <p14:tracePt t="22265" x="2738438" y="2257425"/>
          <p14:tracePt t="22346" x="2738438" y="2266950"/>
          <p14:tracePt t="22832" x="2705100" y="2266950"/>
          <p14:tracePt t="22861" x="2671763" y="2266950"/>
          <p14:tracePt t="22882" x="2657475" y="2266950"/>
          <p14:tracePt t="22964" x="2633663" y="2266950"/>
          <p14:tracePt t="23000" x="2538413" y="2266950"/>
          <p14:tracePt t="23034" x="2509838" y="2266950"/>
          <p14:tracePt t="23264" x="2533650" y="2266950"/>
          <p14:tracePt t="23292" x="2547938" y="2266950"/>
          <p14:tracePt t="23330" x="2562225" y="2266950"/>
          <p14:tracePt t="23367" x="2586038" y="2266950"/>
          <p14:tracePt t="23391" x="2595563" y="2266950"/>
          <p14:tracePt t="23435" x="2605088" y="2266950"/>
          <p14:tracePt t="23547" x="2614613" y="2266950"/>
          <p14:tracePt t="23582" x="2624138" y="2266950"/>
          <p14:tracePt t="23617" x="2657475" y="2276475"/>
          <p14:tracePt t="23648" x="2686050" y="2276475"/>
          <p14:tracePt t="23680" x="2714625" y="2286000"/>
          <p14:tracePt t="23717" x="2738438" y="2286000"/>
          <p14:tracePt t="23863" x="2757488" y="2286000"/>
          <p14:tracePt t="23897" x="2781300" y="2281238"/>
          <p14:tracePt t="23934" x="2786063" y="2281238"/>
          <p14:tracePt t="24347" x="2786063" y="2300288"/>
          <p14:tracePt t="25302" x="2795588" y="2233613"/>
          <p14:tracePt t="25320" x="2809875" y="2162175"/>
          <p14:tracePt t="25352" x="2847975" y="2000250"/>
          <p14:tracePt t="25384" x="2871788" y="1919288"/>
          <p14:tracePt t="25431" x="2886075" y="1847850"/>
          <p14:tracePt t="25467" x="2886075" y="1833563"/>
          <p14:tracePt t="25500" x="2895600" y="1824038"/>
          <p14:tracePt t="25771" x="2895600" y="1847850"/>
          <p14:tracePt t="25802" x="2895600" y="1928813"/>
          <p14:tracePt t="25838" x="2895600" y="2090738"/>
          <p14:tracePt t="25872" x="2895600" y="2228850"/>
          <p14:tracePt t="25899" x="2895600" y="2319338"/>
          <p14:tracePt t="25939" x="2895600" y="2424113"/>
          <p14:tracePt t="25968" x="2895600" y="2495550"/>
          <p14:tracePt t="26003" x="2895600" y="2605088"/>
          <p14:tracePt t="26023" x="2895600" y="2705100"/>
          <p14:tracePt t="26054" x="2895600" y="2790825"/>
          <p14:tracePt t="26084" x="2895600" y="2843213"/>
          <p14:tracePt t="26133" x="2905125" y="2933700"/>
          <p14:tracePt t="26153" x="2905125" y="2976563"/>
          <p14:tracePt t="26186" x="2905125" y="3009900"/>
          <p14:tracePt t="26212" x="2905125" y="3028950"/>
          <p14:tracePt t="26239" x="2905125" y="3033713"/>
          <p14:tracePt t="27880" x="2981325" y="3033713"/>
          <p14:tracePt t="27910" x="3090863" y="3028950"/>
          <p14:tracePt t="27931" x="3238500" y="2986088"/>
          <p14:tracePt t="27959" x="3438525" y="2871788"/>
          <p14:tracePt t="28001" x="3552825" y="2719388"/>
          <p14:tracePt t="28031" x="3614738" y="2614613"/>
          <p14:tracePt t="28063" x="3681413" y="2476500"/>
          <p14:tracePt t="28090" x="3709988" y="2386013"/>
          <p14:tracePt t="28107" x="3733800" y="2357438"/>
          <p14:tracePt t="28131" x="3748088" y="2314575"/>
          <p14:tracePt t="28163" x="3762375" y="2247900"/>
          <p14:tracePt t="28196" x="3767138" y="2166938"/>
          <p14:tracePt t="28235" x="3767138" y="2066925"/>
          <p14:tracePt t="28264" x="3767138" y="2033588"/>
          <p14:tracePt t="28417" x="3748088" y="2033588"/>
          <p14:tracePt t="28564" x="3743325" y="2024063"/>
          <p14:tracePt t="28592" x="3743325" y="2014538"/>
          <p14:tracePt t="28615" x="3743325" y="2009775"/>
          <p14:tracePt t="29350" x="3743325" y="2062163"/>
          <p14:tracePt t="29369" x="3743325" y="2105025"/>
          <p14:tracePt t="29403" x="3729038" y="2209800"/>
          <p14:tracePt t="29434" x="3719513" y="2295525"/>
          <p14:tracePt t="29463" x="3709988" y="2381250"/>
          <p14:tracePt t="29496" x="3695700" y="2490788"/>
          <p14:tracePt t="29537" x="3662363" y="2695575"/>
          <p14:tracePt t="29564" x="3657600" y="2781300"/>
          <p14:tracePt t="29596" x="3657600" y="2862263"/>
          <p14:tracePt t="29632" x="3657600" y="2919413"/>
          <p14:tracePt t="29668" x="3657600" y="2938463"/>
          <p14:tracePt t="29700" x="3652838" y="3005138"/>
          <p14:tracePt t="29733" x="3638550" y="3090863"/>
          <p14:tracePt t="29767" x="3633788" y="3181350"/>
          <p14:tracePt t="29796" x="3633788" y="3209925"/>
          <p14:tracePt t="29818" x="3629025" y="3219450"/>
          <p14:tracePt t="29850" x="3629025" y="3228975"/>
          <p14:tracePt t="30317" x="3590925" y="3228975"/>
          <p14:tracePt t="30334" x="3448050" y="3171825"/>
          <p14:tracePt t="30366" x="3157538" y="3090863"/>
          <p14:tracePt t="30381" x="3114675" y="3076575"/>
          <p14:tracePt t="30420" x="2981325" y="3019425"/>
          <p14:tracePt t="30450" x="2938463" y="2986088"/>
          <p14:tracePt t="30483" x="2871788" y="2928938"/>
          <p14:tracePt t="30513" x="2800350" y="2838450"/>
          <p14:tracePt t="30534" x="2762250" y="2790825"/>
          <p14:tracePt t="30567" x="2752725" y="2757488"/>
          <p14:tracePt t="30600" x="2752725" y="2724150"/>
          <p14:tracePt t="30637" x="2743200" y="2686050"/>
          <p14:tracePt t="30651" x="2743200" y="2657475"/>
          <p14:tracePt t="30681" x="2743200" y="2609850"/>
          <p14:tracePt t="30716" x="2743200" y="2557463"/>
          <p14:tracePt t="30753" x="2743200" y="2500313"/>
          <p14:tracePt t="30783" x="2762250" y="2419350"/>
          <p14:tracePt t="30816" x="2771775" y="2314575"/>
          <p14:tracePt t="30835" x="2786063" y="2271713"/>
          <p14:tracePt t="30867" x="2795588" y="2205038"/>
          <p14:tracePt t="30899" x="2795588" y="2166938"/>
          <p14:tracePt t="30944" x="2795588" y="2133600"/>
          <p14:tracePt t="30983" x="2795588" y="2128838"/>
          <p14:tracePt t="31136" x="2795588" y="2143125"/>
          <p14:tracePt t="31168" x="2795588" y="2214563"/>
          <p14:tracePt t="31200" x="2790825" y="2257425"/>
          <p14:tracePt t="31221" x="2790825" y="2276475"/>
          <p14:tracePt t="31253" x="2781300" y="2290763"/>
          <p14:tracePt t="31301" x="2781300" y="2305050"/>
          <p14:tracePt t="31353" x="2771775" y="2314575"/>
          <p14:tracePt t="31388" x="2757488" y="2314575"/>
          <p14:tracePt t="31415" x="2714625" y="2319338"/>
          <p14:tracePt t="31453" x="2667000" y="2319338"/>
          <p14:tracePt t="31483" x="2647950" y="2319338"/>
          <p14:tracePt t="31519" x="2628900" y="2319338"/>
          <p14:tracePt t="31554" x="2619375" y="2319338"/>
          <p14:tracePt t="31855" x="2657475" y="2319338"/>
          <p14:tracePt t="31887" x="2719388" y="2319338"/>
          <p14:tracePt t="31916" x="2752725" y="2319338"/>
          <p14:tracePt t="31937" x="2781300" y="2319338"/>
          <p14:tracePt t="31968" x="2790825" y="2319338"/>
          <p14:tracePt t="32374" x="2809875" y="2319338"/>
          <p14:tracePt t="32387" x="2809875" y="2314575"/>
          <p14:tracePt t="32418" x="2814638" y="2295525"/>
          <p14:tracePt t="32440" x="2828925" y="2281238"/>
          <p14:tracePt t="32472" x="2857500" y="2190750"/>
          <p14:tracePt t="32503" x="2881313" y="2066925"/>
          <p14:tracePt t="32546" x="2881313" y="1966913"/>
          <p14:tracePt t="32570" x="2881313" y="1957388"/>
          <p14:tracePt t="32613" x="2881313" y="1947863"/>
          <p14:tracePt t="32872" x="2881313" y="2024063"/>
          <p14:tracePt t="32906" x="2857500" y="2209800"/>
          <p14:tracePt t="32931" x="2857500" y="2371725"/>
          <p14:tracePt t="32958" x="2857500" y="2566988"/>
          <p14:tracePt t="32988" x="2857500" y="2671763"/>
          <p14:tracePt t="33021" x="2857500" y="2771775"/>
          <p14:tracePt t="33058" x="2857500" y="2824163"/>
          <p14:tracePt t="33096" x="2857500" y="2862263"/>
          <p14:tracePt t="33129" x="2857500" y="2871788"/>
          <p14:tracePt t="33505" x="2857500" y="2852738"/>
          <p14:tracePt t="33546" x="2857500" y="2790825"/>
          <p14:tracePt t="33576" x="2857500" y="2714625"/>
          <p14:tracePt t="33607" x="2857500" y="2614613"/>
          <p14:tracePt t="33631" x="2857500" y="2528888"/>
          <p14:tracePt t="33662" x="2857500" y="2381250"/>
          <p14:tracePt t="33697" x="2857500" y="2252663"/>
          <p14:tracePt t="33722" x="2847975" y="2162175"/>
          <p14:tracePt t="33762" x="2847975" y="2066925"/>
          <p14:tracePt t="33801" x="2847975" y="1990725"/>
          <p14:tracePt t="33823" x="2852738" y="1976438"/>
          <p14:tracePt t="33847" x="2852738" y="1957388"/>
          <p14:tracePt t="33876" x="2857500" y="1952625"/>
          <p14:tracePt t="33916" x="2857500" y="1943100"/>
          <p14:tracePt t="34066" x="2857500" y="1985963"/>
          <p14:tracePt t="34097" x="2857500" y="2095500"/>
          <p14:tracePt t="34123" x="2857500" y="2324100"/>
          <p14:tracePt t="34150" x="2857500" y="2643188"/>
          <p14:tracePt t="34177" x="2857500" y="2790825"/>
          <p14:tracePt t="34207" x="2857500" y="2900363"/>
          <p14:tracePt t="34246" x="2871788" y="2976563"/>
          <p14:tracePt t="34281" x="2871788" y="3000375"/>
          <p14:tracePt t="34308" x="2871788" y="3009900"/>
          <p14:tracePt t="34503" x="2876550" y="2995613"/>
          <p14:tracePt t="34550" x="2876550" y="2947988"/>
          <p14:tracePt t="34580" x="2876550" y="2895600"/>
          <p14:tracePt t="34616" x="2890838" y="2805113"/>
          <p14:tracePt t="34632" x="2890838" y="2776538"/>
          <p14:tracePt t="34666" x="2890838" y="2676525"/>
          <p14:tracePt t="34695" x="2881313" y="2509838"/>
          <p14:tracePt t="34728" x="2857500" y="2333625"/>
          <p14:tracePt t="34762" x="2843213" y="2252663"/>
          <p14:tracePt t="34795" x="2843213" y="2238375"/>
          <p14:tracePt t="34829" x="2843213" y="2224088"/>
          <p14:tracePt t="34880" x="2843213" y="2214563"/>
          <p14:tracePt t="34913" x="2843213" y="2209800"/>
          <p14:tracePt t="34949" x="2847975" y="2200275"/>
          <p14:tracePt t="35079" x="2852738" y="2200275"/>
          <p14:tracePt t="35112" x="2867025" y="2257425"/>
          <p14:tracePt t="35150" x="2867025" y="2309813"/>
          <p14:tracePt t="35183" x="2867025" y="2328863"/>
          <p14:tracePt t="35212" x="2867025" y="2338388"/>
          <p14:tracePt t="35516" x="2871788" y="2338388"/>
          <p14:tracePt t="35544" x="2886075" y="2338388"/>
          <p14:tracePt t="35566" x="2895600" y="2328863"/>
          <p14:tracePt t="35595" x="2900363" y="2314575"/>
          <p14:tracePt t="35633" x="2914650" y="2286000"/>
          <p14:tracePt t="35667" x="2919413" y="2276475"/>
          <p14:tracePt t="35698" x="2924175" y="2266950"/>
          <p14:tracePt t="35950" x="2938463" y="2266950"/>
          <p14:tracePt t="35982" x="2957513" y="2266950"/>
          <p14:tracePt t="36018" x="2967038" y="2295525"/>
          <p14:tracePt t="36035" x="2976563" y="2314575"/>
          <p14:tracePt t="36066" x="2981325" y="2324100"/>
          <p14:tracePt t="36166" x="2995613" y="2309813"/>
          <p14:tracePt t="36199" x="3009900" y="2276475"/>
          <p14:tracePt t="36358" x="3009900" y="2314575"/>
          <p14:tracePt t="36384" x="3014663" y="2328863"/>
          <p14:tracePt t="36414" x="3019425" y="2328863"/>
          <p14:tracePt t="36483" x="3033713" y="2328863"/>
          <p14:tracePt t="36515" x="3067050" y="2300288"/>
          <p14:tracePt t="36536" x="3081338" y="2290763"/>
          <p14:tracePt t="36576" x="3090863" y="2290763"/>
          <p14:tracePt t="36651" x="3100388" y="2290763"/>
          <p14:tracePt t="36684" x="3133725" y="2300288"/>
          <p14:tracePt t="36714" x="3167063" y="2309813"/>
          <p14:tracePt t="36737" x="3205163" y="2309813"/>
          <p14:tracePt t="36767" x="3286125" y="2290763"/>
          <p14:tracePt t="36803" x="3343275" y="2266950"/>
          <p14:tracePt t="36831" x="3357563" y="2262188"/>
          <p14:tracePt t="36916" x="3367088" y="2262188"/>
          <p14:tracePt t="36955" x="3381375" y="2266950"/>
          <p14:tracePt t="36986" x="3390900" y="2276475"/>
          <p14:tracePt t="37014" x="3433763" y="2276475"/>
          <p14:tracePt t="37036" x="3471863" y="2276475"/>
          <p14:tracePt t="37071" x="3557588" y="2276475"/>
          <p14:tracePt t="37100" x="3581400" y="2276475"/>
          <p14:tracePt t="37133" x="3590925" y="2276475"/>
          <p14:tracePt t="37541" x="3562350" y="2286000"/>
          <p14:tracePt t="37575" x="3514725" y="2286000"/>
          <p14:tracePt t="37601" x="3495675" y="2286000"/>
          <p14:tracePt t="37632" x="3486150" y="2276475"/>
          <p14:tracePt t="37720" x="3486150" y="2243138"/>
          <p14:tracePt t="37742" x="3490913" y="2205038"/>
          <p14:tracePt t="37773" x="3500438" y="2176463"/>
          <p14:tracePt t="37803" x="3509963" y="2143125"/>
          <p14:tracePt t="37834" x="3519488" y="2124075"/>
          <p14:tracePt t="37917" x="3524250" y="2119313"/>
          <p14:tracePt t="37939" x="3538538" y="2109788"/>
          <p14:tracePt t="37972" x="3548063" y="2100263"/>
          <p14:tracePt t="38187" x="3548063" y="2105025"/>
          <p14:tracePt t="38236" x="3548063" y="2114550"/>
          <p14:tracePt t="38280" x="3557588" y="2143125"/>
          <p14:tracePt t="38305" x="3557588" y="2157413"/>
          <p14:tracePt t="38334" x="3557588" y="2176463"/>
          <p14:tracePt t="38373" x="3557588" y="2181225"/>
          <p14:tracePt t="38434" x="3557588" y="2185988"/>
          <p14:tracePt t="38458" x="3567113" y="2205038"/>
          <p14:tracePt t="38489" x="3567113" y="2214563"/>
          <p14:tracePt t="38587" x="3576638" y="2219325"/>
          <p14:tracePt t="38625" x="3586163" y="2262188"/>
          <p14:tracePt t="38641" x="3590925" y="2295525"/>
          <p14:tracePt t="38673" x="3614738" y="2386013"/>
          <p14:tracePt t="38706" x="3633788" y="2524125"/>
          <p14:tracePt t="38735" x="3643313" y="2647950"/>
          <p14:tracePt t="38774" x="3657600" y="2805113"/>
          <p14:tracePt t="38811" x="3662363" y="2981325"/>
          <p14:tracePt t="38842" x="3671888" y="3109913"/>
          <p14:tracePt t="38873" x="3671888" y="3195638"/>
          <p14:tracePt t="38908" x="3671888" y="3238500"/>
          <p14:tracePt t="38936" x="3671888" y="3262313"/>
          <p14:tracePt t="39079" x="3671888" y="3109913"/>
          <p14:tracePt t="39114" x="3671888" y="2871788"/>
          <p14:tracePt t="39138" x="3671888" y="2700338"/>
          <p14:tracePt t="39158" x="3662363" y="2562225"/>
          <p14:tracePt t="39190" x="3662363" y="2376488"/>
          <p14:tracePt t="39208" x="3652838" y="2300288"/>
          <p14:tracePt t="39236" x="3648075" y="2238375"/>
          <p14:tracePt t="39279" x="3648075" y="2176463"/>
          <p14:tracePt t="39614" x="3648075" y="2214563"/>
          <p14:tracePt t="39624" x="3652838" y="2224088"/>
          <p14:tracePt t="39647" x="3662363" y="2228850"/>
          <p14:tracePt t="39680" x="3662363" y="2233613"/>
          <p14:tracePt t="39812" x="3671888" y="2233613"/>
          <p14:tracePt t="39840" x="3686175" y="2233613"/>
          <p14:tracePt t="39867" x="3709988" y="2233613"/>
          <p14:tracePt t="39895" x="3733800" y="2233613"/>
          <p14:tracePt t="39929" x="3762375" y="2233613"/>
          <p14:tracePt t="39982" x="3771900" y="2233613"/>
          <p14:tracePt t="40267" x="3814763" y="2266950"/>
          <p14:tracePt t="40298" x="3919538" y="2328863"/>
          <p14:tracePt t="40324" x="4019550" y="2357438"/>
          <p14:tracePt t="40347" x="4133850" y="2390775"/>
          <p14:tracePt t="40383" x="4248150" y="2414588"/>
          <p14:tracePt t="40418" x="4267200" y="2414588"/>
          <p14:tracePt t="40447" x="4267200" y="2419350"/>
          <p14:tracePt t="40579" x="4257675" y="2443163"/>
          <p14:tracePt t="40612" x="4195763" y="2486025"/>
          <p14:tracePt t="40642" x="4124325" y="2528888"/>
          <p14:tracePt t="40663" x="4076700" y="2562225"/>
          <p14:tracePt t="40697" x="4010025" y="2605088"/>
          <p14:tracePt t="40714" x="3986213" y="2624138"/>
          <p14:tracePt t="40745" x="3938588" y="2647950"/>
          <p14:tracePt t="40779" x="3914775" y="2667000"/>
          <p14:tracePt t="40812" x="3900488" y="2676525"/>
          <p14:tracePt t="40845" x="3890963" y="2681288"/>
          <p14:tracePt t="40863" x="3890963" y="2695575"/>
          <p14:tracePt t="40895" x="3886200" y="2709863"/>
          <p14:tracePt t="40928" x="3886200" y="2738438"/>
          <p14:tracePt t="40969" x="3886200" y="2786063"/>
          <p14:tracePt t="40996" x="3886200" y="2809875"/>
          <p14:tracePt t="41028" x="3886200" y="2862263"/>
          <p14:tracePt t="41050" x="3886200" y="2886075"/>
          <p14:tracePt t="41084" x="3886200" y="2938463"/>
          <p14:tracePt t="41117" x="3886200" y="2990850"/>
          <p14:tracePt t="41145" x="3886200" y="3052763"/>
          <p14:tracePt t="41178" x="3876675" y="3133725"/>
          <p14:tracePt t="41216" x="3871913" y="3167063"/>
          <p14:tracePt t="41243" x="3871913" y="3171825"/>
          <p14:tracePt t="41279" x="3867150" y="3181350"/>
          <p14:tracePt t="49066" x="3910013" y="3181350"/>
          <p14:tracePt t="49087" x="4038600" y="3162300"/>
          <p14:tracePt t="49126" x="4362450" y="3162300"/>
          <p14:tracePt t="49134" x="4438650" y="3162300"/>
          <p14:tracePt t="49150" x="4591050" y="3162300"/>
          <p14:tracePt t="49187" x="4872038" y="3209925"/>
          <p14:tracePt t="49218" x="4981575" y="3224213"/>
          <p14:tracePt t="49247" x="4995863" y="3224213"/>
          <p14:tracePt t="49349" x="4995863" y="3233738"/>
          <p14:tracePt t="49387" x="4995863" y="3248025"/>
          <p14:tracePt t="49421" x="4995863" y="3267075"/>
          <p14:tracePt t="49449" x="4995863" y="3286125"/>
          <p14:tracePt t="49472" x="4995863" y="3300413"/>
          <p14:tracePt t="49524" x="4986338" y="3309938"/>
          <p14:tracePt t="49564" x="4976813" y="3324225"/>
          <p14:tracePt t="49603" x="4972050" y="3343275"/>
          <p14:tracePt t="49634" x="4967288" y="3381375"/>
          <p14:tracePt t="49665" x="4948238" y="3438525"/>
          <p14:tracePt t="49711" x="4914900" y="3533775"/>
          <p14:tracePt t="49747" x="4872038" y="3600450"/>
          <p14:tracePt t="49770" x="4848225" y="3638550"/>
          <p14:tracePt t="49802" x="4843463" y="3657600"/>
          <p14:tracePt t="49834" x="4819650" y="3671888"/>
          <p14:tracePt t="49868" x="4776788" y="3690938"/>
          <p14:tracePt t="49910" x="4662488" y="3709988"/>
          <p14:tracePt t="49920" x="4648200" y="3714750"/>
          <p14:tracePt t="49953" x="4581525" y="3714750"/>
          <p14:tracePt t="49985" x="4524375" y="3714750"/>
          <p14:tracePt t="50005" x="4514850" y="3714750"/>
          <p14:tracePt t="50035" x="4505325" y="3714750"/>
          <p14:tracePt t="50109" x="4505325" y="3638550"/>
          <p14:tracePt t="50138" x="4543425" y="3562350"/>
          <p14:tracePt t="50166" x="4629150" y="3524250"/>
          <p14:tracePt t="50206" x="4667250" y="3524250"/>
          <p14:tracePt t="50240" x="4672013" y="3671888"/>
          <p14:tracePt t="50254" x="4672013" y="3786188"/>
          <p14:tracePt t="50294" x="4633913" y="3948113"/>
          <p14:tracePt t="50321" x="4605338" y="3976688"/>
          <p14:tracePt t="50351" x="4548188" y="3990975"/>
          <p14:tracePt t="50399" x="4476750" y="3981450"/>
          <p14:tracePt t="50423" x="4467225" y="3900488"/>
          <p14:tracePt t="50452" x="4467225" y="3767138"/>
          <p14:tracePt t="50479" x="4505325" y="3652838"/>
          <p14:tracePt t="50505" x="4524375" y="3629025"/>
          <p14:tracePt t="50544" x="4543425" y="3629025"/>
          <p14:tracePt t="50567" x="4552950" y="3629025"/>
          <p14:tracePt t="50627" x="4552950" y="3648075"/>
          <p14:tracePt t="50671" x="4552950" y="3657600"/>
          <p14:tracePt t="52362" x="4552950" y="3605213"/>
          <p14:tracePt t="52379" x="4548188" y="3567113"/>
          <p14:tracePt t="52410" x="4652963" y="3529013"/>
          <p14:tracePt t="52446" x="4943475" y="3552825"/>
          <p14:tracePt t="52477" x="5072063" y="3719513"/>
          <p14:tracePt t="52500" x="5105400" y="3810000"/>
          <p14:tracePt t="52527" x="5105400" y="3957638"/>
          <p14:tracePt t="52566" x="4991100" y="4071938"/>
          <p14:tracePt t="52596" x="4914900" y="4086225"/>
          <p14:tracePt t="52627" x="4800600" y="4086225"/>
          <p14:tracePt t="52661" x="4691063" y="4029075"/>
          <p14:tracePt t="52703" x="4652963" y="3852863"/>
          <p14:tracePt t="52729" x="4652963" y="3752850"/>
          <p14:tracePt t="52760" x="4691063" y="3667125"/>
          <p14:tracePt t="52797" x="4691063" y="3657600"/>
          <p14:tracePt t="52828" x="4691063" y="3681413"/>
          <p14:tracePt t="52860" x="4662488" y="3833813"/>
          <p14:tracePt t="52882" x="4605338" y="3914775"/>
          <p14:tracePt t="52914" x="4529138" y="3952875"/>
          <p14:tracePt t="52948" x="4452938" y="3948113"/>
          <p14:tracePt t="52983" x="4381500" y="3762375"/>
          <p14:tracePt t="53012" x="4371975" y="3600450"/>
          <p14:tracePt t="53047" x="4438650" y="3443288"/>
          <p14:tracePt t="53075" x="4476750" y="3438525"/>
          <p14:tracePt t="53099" x="4495800" y="3443288"/>
          <p14:tracePt t="53131" x="4510088" y="3600450"/>
          <p14:tracePt t="53160" x="4510088" y="3790950"/>
          <p14:tracePt t="53201" x="4462463" y="3857625"/>
          <p14:tracePt t="53228" x="4424363" y="3857625"/>
          <p14:tracePt t="53266" x="4395788" y="3819525"/>
          <p14:tracePt t="53286" x="4386263" y="3790950"/>
          <p14:tracePt t="53299" x="4386263" y="3786188"/>
          <p14:tracePt t="53333" x="4376738" y="3776663"/>
          <p14:tracePt t="53546" x="4395788" y="3752850"/>
          <p14:tracePt t="53579" x="4510088" y="3567113"/>
          <p14:tracePt t="53600" x="4657725" y="3290888"/>
          <p14:tracePt t="53629" x="4814888" y="2995613"/>
          <p14:tracePt t="53660" x="4967288" y="2671763"/>
          <p14:tracePt t="53704" x="5176838" y="2390775"/>
          <p14:tracePt t="53730" x="5257800" y="2319338"/>
          <p14:tracePt t="53760" x="5338763" y="2286000"/>
          <p14:tracePt t="53785" x="5395913" y="2286000"/>
          <p14:tracePt t="53807" x="5414963" y="2286000"/>
          <p14:tracePt t="53817" x="5419725" y="2286000"/>
          <p14:tracePt t="53850" x="5424488" y="2405063"/>
          <p14:tracePt t="53877" x="5391150" y="2714625"/>
          <p14:tracePt t="53899" x="5362575" y="2805113"/>
          <p14:tracePt t="53930" x="5334000" y="2838450"/>
          <p14:tracePt t="54005" x="5272088" y="2586038"/>
          <p14:tracePt t="54033" x="5157788" y="2305050"/>
          <p14:tracePt t="54062" x="5105400" y="2185988"/>
          <p14:tracePt t="54085" x="5095875" y="2185988"/>
          <p14:tracePt t="54148" x="5124450" y="2266950"/>
          <p14:tracePt t="54182" x="5162550" y="2595563"/>
          <p14:tracePt t="54222" x="5162550" y="2738438"/>
          <p14:tracePt t="54250" x="5119688" y="2752725"/>
          <p14:tracePt t="54279" x="5048250" y="2752725"/>
          <p14:tracePt t="54301" x="5019675" y="2714625"/>
          <p14:tracePt t="54315" x="5014913" y="2686050"/>
          <p14:tracePt t="54347" x="4991100" y="2481263"/>
          <p14:tracePt t="54383" x="5005388" y="2324100"/>
          <p14:tracePt t="54415" x="5029200" y="2309813"/>
          <p14:tracePt t="54446" x="5076825" y="2319338"/>
          <p14:tracePt t="54481" x="5114925" y="2395538"/>
          <p14:tracePt t="54516" x="5129213" y="2509838"/>
          <p14:tracePt t="54547" x="5129213" y="2581275"/>
          <p14:tracePt t="54579" x="5086350" y="2595563"/>
          <p14:tracePt t="54602" x="5010150" y="2566988"/>
          <p14:tracePt t="54632" x="4900613" y="2386013"/>
          <p14:tracePt t="54666" x="4857750" y="2228850"/>
          <p14:tracePt t="54699" x="4857750" y="2181225"/>
          <p14:tracePt t="54730" x="4914900" y="2166938"/>
          <p14:tracePt t="54763" x="4981575" y="2166938"/>
          <p14:tracePt t="54785" x="5053013" y="2243138"/>
          <p14:tracePt t="54816" x="5143500" y="2405063"/>
          <p14:tracePt t="54833" x="5148263" y="2481263"/>
          <p14:tracePt t="54864" x="5148263" y="2576513"/>
          <p14:tracePt t="54902" x="5043488" y="2647950"/>
          <p14:tracePt t="54936" x="4900613" y="2657475"/>
          <p14:tracePt t="54965" x="4795838" y="2571750"/>
          <p14:tracePt t="54984" x="4733925" y="2466975"/>
          <p14:tracePt t="55016" x="4729163" y="2262188"/>
          <p14:tracePt t="55052" x="4829175" y="2114550"/>
          <p14:tracePt t="55079" x="5024438" y="2095500"/>
          <p14:tracePt t="55118" x="5319713" y="2247900"/>
          <p14:tracePt t="55149" x="5400675" y="2386013"/>
          <p14:tracePt t="55183" x="5405438" y="2543175"/>
          <p14:tracePt t="55216" x="5295900" y="2586038"/>
          <p14:tracePt t="55247" x="5186363" y="2590800"/>
          <p14:tracePt t="55281" x="5076825" y="2519363"/>
          <p14:tracePt t="55301" x="5043488" y="2466975"/>
          <p14:tracePt t="55322" x="5033963" y="2428875"/>
          <p14:tracePt t="55338" x="5029200" y="2409825"/>
          <p14:tracePt t="55364" x="5029200" y="2395538"/>
          <p14:tracePt t="55558" x="5019675" y="2405063"/>
          <p14:tracePt t="55603" x="5019675" y="2409825"/>
          <p14:tracePt t="55734" x="5067300" y="2381250"/>
          <p14:tracePt t="55768" x="5133975" y="2281238"/>
          <p14:tracePt t="55788" x="5153025" y="2233613"/>
          <p14:tracePt t="55820" x="5162550" y="2190750"/>
          <p14:tracePt t="55851" x="5162550" y="2185988"/>
          <p14:tracePt t="55934" x="5162550" y="2205038"/>
          <p14:tracePt t="55967" x="5162550" y="2238375"/>
          <p14:tracePt t="55988" x="5162550" y="2257425"/>
          <p14:tracePt t="56021" x="5162550" y="2324100"/>
          <p14:tracePt t="56063" x="5157788" y="2419350"/>
          <p14:tracePt t="56113" x="5148263" y="2452688"/>
          <p14:tracePt t="56153" x="5148263" y="2462213"/>
          <p14:tracePt t="56353" x="5148263" y="2428875"/>
          <p14:tracePt t="56367" x="5153025" y="2390775"/>
          <p14:tracePt t="56405" x="5157788" y="2319338"/>
          <p14:tracePt t="56420" x="5162550" y="2309813"/>
          <p14:tracePt t="56452" x="5162550" y="2295525"/>
          <p14:tracePt t="56960" x="5214938" y="2295525"/>
          <p14:tracePt t="56984" x="5286375" y="2305050"/>
          <p14:tracePt t="57014" x="5414963" y="2305050"/>
          <p14:tracePt t="57024" x="5448300" y="2305050"/>
          <p14:tracePt t="57054" x="5581650" y="2262188"/>
          <p14:tracePt t="57090" x="5676900" y="2214563"/>
          <p14:tracePt t="57127" x="5757863" y="2162175"/>
          <p14:tracePt t="57160" x="5781675" y="2109788"/>
          <p14:tracePt t="57186" x="5795963" y="2071688"/>
          <p14:tracePt t="57212" x="5805488" y="2028825"/>
          <p14:tracePt t="57243" x="5829300" y="1995488"/>
          <p14:tracePt t="57270" x="5886450" y="1985963"/>
          <p14:tracePt t="57307" x="5929313" y="1990725"/>
          <p14:tracePt t="57339" x="5962650" y="2195513"/>
          <p14:tracePt t="57370" x="5962650" y="2662238"/>
          <p14:tracePt t="57388" x="5962650" y="2971800"/>
          <p14:tracePt t="57409" x="5891213" y="3509963"/>
          <p14:tracePt t="57448" x="5772150" y="4229100"/>
          <p14:tracePt t="57472" x="5762625" y="4433888"/>
          <p14:tracePt t="57511" x="5743575" y="4548188"/>
          <p14:tracePt t="57543" x="5734050" y="4576763"/>
          <p14:tracePt t="57571" x="5724525" y="4581525"/>
          <p14:tracePt t="57626" x="5691188" y="4552950"/>
          <p14:tracePt t="57660" x="5653088" y="4433888"/>
          <p14:tracePt t="57697" x="5586413" y="4210050"/>
          <p14:tracePt t="57727" x="5534025" y="3967163"/>
          <p14:tracePt t="57760" x="5534025" y="3481388"/>
          <p14:tracePt t="57796" x="5534025" y="2990850"/>
          <p14:tracePt t="57826" x="5538788" y="2686050"/>
          <p14:tracePt t="57860" x="5586413" y="2476500"/>
          <p14:tracePt t="57887" x="5634038" y="2314575"/>
          <p14:tracePt t="57931" x="5676900" y="2181225"/>
          <p14:tracePt t="57960" x="5705475" y="2076450"/>
          <p14:tracePt t="57988" x="5724525" y="2033588"/>
          <p14:tracePt t="58032" x="5734050" y="2019300"/>
          <p14:tracePt t="58059" x="5748338" y="2009775"/>
          <p14:tracePt t="58094" x="5753100" y="2005013"/>
          <p14:tracePt t="58193" x="5762625" y="1995488"/>
          <p14:tracePt t="58343" x="5772150" y="2028825"/>
          <p14:tracePt t="59518" x="5729288" y="2081213"/>
          <p14:tracePt t="59530" x="5700713" y="2119313"/>
          <p14:tracePt t="59564" x="5529263" y="2328863"/>
          <p14:tracePt t="59595" x="5305425" y="2547938"/>
          <p14:tracePt t="59615" x="5133975" y="2676525"/>
          <p14:tracePt t="59646" x="4948238" y="2786063"/>
          <p14:tracePt t="59680" x="4786313" y="2862263"/>
          <p14:tracePt t="59718" x="4643438" y="2900363"/>
          <p14:tracePt t="59748" x="4552950" y="2900363"/>
          <p14:tracePt t="59780" x="4452938" y="2876550"/>
          <p14:tracePt t="59800" x="4386263" y="2852738"/>
          <p14:tracePt t="59832" x="4305300" y="2833688"/>
          <p14:tracePt t="59868" x="4271963" y="2833688"/>
          <p14:tracePt t="59898" x="4252913" y="2828925"/>
          <p14:tracePt t="59919" x="4219575" y="2805113"/>
          <p14:tracePt t="59948" x="4181475" y="2781300"/>
          <p14:tracePt t="59980" x="4119563" y="2719388"/>
          <p14:tracePt t="60016" x="4038600" y="2600325"/>
          <p14:tracePt t="60052" x="3986213" y="2538413"/>
          <p14:tracePt t="60079" x="3957638" y="2514600"/>
          <p14:tracePt t="60101" x="3943350" y="2509838"/>
          <p14:tracePt t="60130" x="3924300" y="2500313"/>
          <p14:tracePt t="60168" x="3890963" y="2486025"/>
          <p14:tracePt t="60195" x="3857625" y="2471738"/>
          <p14:tracePt t="60232" x="3838575" y="2462213"/>
          <p14:tracePt t="60346" x="3838575" y="2505075"/>
          <p14:tracePt t="60380" x="3838575" y="2571750"/>
          <p14:tracePt t="60416" x="3843338" y="2605088"/>
          <p14:tracePt t="60548" x="3843338" y="2562225"/>
          <p14:tracePt t="60580" x="3843338" y="2490788"/>
          <p14:tracePt t="60599" x="3843338" y="2443163"/>
          <p14:tracePt t="60631" x="3843338" y="2409825"/>
          <p14:tracePt t="60816" x="3833813" y="2419350"/>
          <p14:tracePt t="60849" x="3814763" y="2424113"/>
          <p14:tracePt t="60880" x="3814763" y="2428875"/>
          <p14:tracePt t="63643" x="3924300" y="2462213"/>
          <p14:tracePt t="63672" x="4481513" y="2643188"/>
          <p14:tracePt t="63704" x="5538788" y="2990850"/>
          <p14:tracePt t="63727" x="6381750" y="3295650"/>
          <p14:tracePt t="63760" x="7091363" y="3529013"/>
          <p14:tracePt t="63787" x="7343775" y="3586163"/>
          <p14:tracePt t="63827" x="7653338" y="3638550"/>
          <p14:tracePt t="63860" x="7724775" y="3648075"/>
          <p14:tracePt t="63948" x="7734300" y="3648075"/>
          <p14:tracePt t="63978" x="7748588" y="3657600"/>
          <p14:tracePt t="64026" x="7767638" y="3667125"/>
          <p14:tracePt t="64531" x="7229475" y="3519488"/>
          <p14:tracePt t="64559" x="6034088" y="3200400"/>
          <p14:tracePt t="64593" x="5657850" y="3105150"/>
          <p14:tracePt t="64614" x="5505450" y="3071813"/>
          <p14:tracePt t="64642" x="5405438" y="3057525"/>
          <p14:tracePt t="64676" x="5243513" y="3028950"/>
          <p14:tracePt t="64709" x="4886325" y="2967038"/>
          <p14:tracePt t="64732" x="4624388" y="2905125"/>
          <p14:tracePt t="64763" x="4176713" y="2857500"/>
          <p14:tracePt t="64794" x="3995738" y="2857500"/>
          <p14:tracePt t="64830" x="3924300" y="2857500"/>
          <p14:tracePt t="64999" x="3914775" y="2819400"/>
          <p14:tracePt t="65031" x="3876675" y="2762250"/>
          <p14:tracePt t="65059" x="3857625" y="2705100"/>
          <p14:tracePt t="65095" x="3824288" y="2547938"/>
          <p14:tracePt t="65130" x="3814763" y="2476500"/>
          <p14:tracePt t="65159" x="3814763" y="2443163"/>
          <p14:tracePt t="65193" x="3814763" y="2433638"/>
          <p14:tracePt t="65347" x="3929063" y="2438400"/>
          <p14:tracePt t="65383" x="4367213" y="2543175"/>
          <p14:tracePt t="65411" x="4953000" y="2657475"/>
          <p14:tracePt t="65446" x="5876925" y="2833688"/>
          <p14:tracePt t="65466" x="6119813" y="2876550"/>
          <p14:tracePt t="65492" x="6343650" y="2914650"/>
          <p14:tracePt t="65530" x="6486525" y="2914650"/>
          <p14:tracePt t="65563" x="6519863" y="2914650"/>
          <p14:tracePt t="65593" x="6577013" y="2914650"/>
          <p14:tracePt t="65632" x="6657975" y="2928938"/>
          <p14:tracePt t="65664" x="6772275" y="2933700"/>
          <p14:tracePt t="65694" x="6943725" y="2938463"/>
          <p14:tracePt t="65711" x="7024688" y="2938463"/>
          <p14:tracePt t="65746" x="7091363" y="2938463"/>
          <p14:tracePt t="65782" x="7105650" y="2938463"/>
        </p14:tracePtLst>
      </p14:laserTrace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Experimental</a:t>
            </a:r>
            <a:r>
              <a:rPr lang="fr-FR" dirty="0" smtClean="0"/>
              <a:t> Configuration: </a:t>
            </a:r>
            <a:r>
              <a:rPr lang="fr-FR" dirty="0" err="1" smtClean="0"/>
              <a:t>Ocean</a:t>
            </a:r>
            <a:r>
              <a:rPr lang="fr-FR" dirty="0" smtClean="0"/>
              <a:t> </a:t>
            </a:r>
            <a:r>
              <a:rPr lang="fr-FR" dirty="0" err="1" smtClean="0"/>
              <a:t>acoustics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/>
              <a:t>Range-</a:t>
            </a:r>
            <a:r>
              <a:rPr lang="fr-FR" sz="1800" b="1" dirty="0" err="1" smtClean="0"/>
              <a:t>dependent</a:t>
            </a:r>
            <a:r>
              <a:rPr lang="fr-FR" sz="1800" b="1" dirty="0" smtClean="0"/>
              <a:t> simulations (RAM): </a:t>
            </a:r>
            <a:r>
              <a:rPr lang="fr-FR" sz="1800" b="1" dirty="0" err="1" smtClean="0"/>
              <a:t>Southern</a:t>
            </a:r>
            <a:r>
              <a:rPr lang="fr-FR" sz="1800" b="1" dirty="0" smtClean="0"/>
              <a:t> source</a:t>
            </a: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  <p:pic>
        <p:nvPicPr>
          <p:cNvPr id="2" name="Imag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005" y="1774209"/>
            <a:ext cx="4175376" cy="2840891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3029803" y="1992573"/>
            <a:ext cx="0" cy="120208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lipse 10"/>
          <p:cNvSpPr/>
          <p:nvPr/>
        </p:nvSpPr>
        <p:spPr>
          <a:xfrm>
            <a:off x="3006784" y="2419350"/>
            <a:ext cx="46037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12"/>
          <p:cNvCxnSpPr/>
          <p:nvPr/>
        </p:nvCxnSpPr>
        <p:spPr>
          <a:xfrm>
            <a:off x="4281912" y="3535624"/>
            <a:ext cx="0" cy="11904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à coins arrondis 13"/>
          <p:cNvSpPr/>
          <p:nvPr/>
        </p:nvSpPr>
        <p:spPr>
          <a:xfrm>
            <a:off x="4236610" y="3495937"/>
            <a:ext cx="82550" cy="4571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Connecteur droit 15"/>
          <p:cNvCxnSpPr/>
          <p:nvPr/>
        </p:nvCxnSpPr>
        <p:spPr>
          <a:xfrm>
            <a:off x="5111087" y="1992573"/>
            <a:ext cx="0" cy="200957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5047397" y="2366276"/>
            <a:ext cx="12738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>
            <a:off x="5047397" y="2483751"/>
            <a:ext cx="12738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4034049" y="3245078"/>
            <a:ext cx="81484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FASAN</a:t>
            </a:r>
            <a:endParaRPr lang="fr-FR" b="1" dirty="0"/>
          </a:p>
        </p:txBody>
      </p:sp>
      <p:sp>
        <p:nvSpPr>
          <p:cNvPr id="17" name="ZoneTexte 16"/>
          <p:cNvSpPr txBox="1"/>
          <p:nvPr/>
        </p:nvSpPr>
        <p:spPr>
          <a:xfrm>
            <a:off x="4359932" y="2630369"/>
            <a:ext cx="81484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CMRE5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07045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87"/>
    </mc:Choice>
    <mc:Fallback xmlns="">
      <p:transition spd="slow" advTm="12787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4387" x="4752975" y="2843213"/>
          <p14:tracePt t="4417" x="4957763" y="2809875"/>
          <p14:tracePt t="4455" x="5238750" y="2781300"/>
          <p14:tracePt t="4484" x="5438775" y="2752725"/>
          <p14:tracePt t="4516" x="5614988" y="2724150"/>
          <p14:tracePt t="4555" x="5843588" y="2686050"/>
          <p14:tracePt t="4587" x="6000750" y="2657475"/>
          <p14:tracePt t="4617" x="6148388" y="2633663"/>
          <p14:tracePt t="4654" x="6286500" y="2614613"/>
          <p14:tracePt t="4687" x="6443663" y="2600325"/>
          <p14:tracePt t="4716" x="6548438" y="2600325"/>
          <p14:tracePt t="4757" x="6696075" y="2605088"/>
          <p14:tracePt t="4787" x="6800850" y="2628900"/>
          <p14:tracePt t="4821" x="6886575" y="2667000"/>
          <p14:tracePt t="4840" x="6943725" y="2690813"/>
          <p14:tracePt t="4871" x="6986588" y="2724150"/>
          <p14:tracePt t="4902" x="7000875" y="2733675"/>
          <p14:tracePt t="4933" x="7005638" y="2743200"/>
          <p14:tracePt t="4988" x="7005638" y="2747963"/>
          <p14:tracePt t="5033" x="7005638" y="2752725"/>
          <p14:tracePt t="5070" x="7005638" y="2757488"/>
          <p14:tracePt t="5133" x="7000875" y="2757488"/>
          <p14:tracePt t="5174" x="6996113" y="2757488"/>
          <p14:tracePt t="5371" x="6991350" y="2757488"/>
          <p14:tracePt t="5418" x="6972300" y="2762250"/>
          <p14:tracePt t="5453" x="6915150" y="2776538"/>
          <p14:tracePt t="5487" x="6838950" y="2786063"/>
          <p14:tracePt t="5517" x="6810375" y="2790825"/>
          <p14:tracePt t="5554" x="6748463" y="2795588"/>
          <p14:tracePt t="5587" x="6657975" y="2795588"/>
          <p14:tracePt t="5616" x="6515100" y="2800350"/>
          <p14:tracePt t="5653" x="6281738" y="2824163"/>
          <p14:tracePt t="5685" x="6119813" y="2833688"/>
          <p14:tracePt t="5717" x="5972175" y="2838450"/>
          <p14:tracePt t="5756" x="5795963" y="2828925"/>
          <p14:tracePt t="5790" x="5648325" y="2814638"/>
          <p14:tracePt t="5819" x="5476875" y="2809875"/>
          <p14:tracePt t="5839" x="5334000" y="2819400"/>
          <p14:tracePt t="5870" x="5100638" y="2895600"/>
          <p14:tracePt t="5909" x="4814888" y="3062288"/>
          <p14:tracePt t="5935" x="4686300" y="3171825"/>
          <p14:tracePt t="5970" x="4614863" y="3233738"/>
          <p14:tracePt t="6003" x="4600575" y="3243263"/>
          <p14:tracePt t="6339" x="4691063" y="3048000"/>
          <p14:tracePt t="6371" x="4795838" y="2781300"/>
          <p14:tracePt t="6402" x="4881563" y="2600325"/>
          <p14:tracePt t="6437" x="4967288" y="2476500"/>
          <p14:tracePt t="6474" x="5076825" y="2395538"/>
          <p14:tracePt t="6506" x="5162550" y="2371725"/>
          <p14:tracePt t="6538" x="5238750" y="2371725"/>
          <p14:tracePt t="6572" x="5319713" y="2414588"/>
          <p14:tracePt t="6606" x="5372100" y="2490788"/>
          <p14:tracePt t="6620" x="5372100" y="2509838"/>
          <p14:tracePt t="6659" x="5357813" y="2566988"/>
          <p14:tracePt t="6690" x="5286375" y="2600325"/>
          <p14:tracePt t="6721" x="5195888" y="2609850"/>
          <p14:tracePt t="6741" x="5143500" y="2609850"/>
          <p14:tracePt t="6772" x="5091113" y="2586038"/>
          <p14:tracePt t="6806" x="5053013" y="2538413"/>
          <p14:tracePt t="6837" x="5043488" y="2486025"/>
          <p14:tracePt t="6873" x="5062538" y="2409825"/>
          <p14:tracePt t="6906" x="5110163" y="2362200"/>
          <p14:tracePt t="6937" x="5200650" y="2352675"/>
          <p14:tracePt t="6975" x="5310188" y="2376488"/>
          <p14:tracePt t="7005" x="5353050" y="2414588"/>
          <p14:tracePt t="7037" x="5372100" y="2476500"/>
          <p14:tracePt t="7058" x="5372100" y="2519363"/>
          <p14:tracePt t="7090" x="5319713" y="2566988"/>
          <p14:tracePt t="7123" x="5186363" y="2595563"/>
          <p14:tracePt t="7160" x="5105400" y="2581275"/>
          <p14:tracePt t="7193" x="5024438" y="2486025"/>
          <p14:tracePt t="7223" x="5005388" y="2438400"/>
          <p14:tracePt t="7242" x="5005388" y="2424113"/>
          <p14:tracePt t="7275" x="5029200" y="2366963"/>
          <p14:tracePt t="7307" x="5091113" y="2338388"/>
          <p14:tracePt t="7360" x="5195888" y="2371725"/>
          <p14:tracePt t="7390" x="5214938" y="2405063"/>
          <p14:tracePt t="7423" x="5219700" y="2447925"/>
          <p14:tracePt t="7444" x="5186363" y="2471738"/>
          <p14:tracePt t="7475" x="5129213" y="2481263"/>
          <p14:tracePt t="7508" x="5057775" y="2457450"/>
          <p14:tracePt t="7539" x="5043488" y="2395538"/>
          <p14:tracePt t="7576" x="5062538" y="2343150"/>
          <p14:tracePt t="7608" x="5176838" y="2319338"/>
          <p14:tracePt t="7623" x="5200650" y="2319338"/>
          <p14:tracePt t="7661" x="5248275" y="2366963"/>
          <p14:tracePt t="7698" x="5253038" y="2419350"/>
          <p14:tracePt t="7723" x="5219700" y="2457450"/>
          <p14:tracePt t="7752" x="5167313" y="2466975"/>
          <p14:tracePt t="7777" x="5129213" y="2457450"/>
          <p14:tracePt t="7809" x="5081588" y="2390775"/>
          <p14:tracePt t="7841" x="5076825" y="2352675"/>
          <p14:tracePt t="7876" x="5133975" y="2319338"/>
          <p14:tracePt t="7908" x="5229225" y="2343150"/>
          <p14:tracePt t="7940" x="5286375" y="2390775"/>
          <p14:tracePt t="7963" x="5310188" y="2438400"/>
          <p14:tracePt t="7992" x="5314950" y="2505075"/>
          <p14:tracePt t="8025" x="5291138" y="2552700"/>
          <p14:tracePt t="8062" x="5186363" y="2571750"/>
          <p14:tracePt t="8102" x="5076825" y="2514600"/>
          <p14:tracePt t="8124" x="5053013" y="2466975"/>
          <p14:tracePt t="8162" x="5038725" y="2400300"/>
          <p14:tracePt t="8194" x="5057775" y="2362200"/>
          <p14:tracePt t="8225" x="5133975" y="2357438"/>
          <p14:tracePt t="8251" x="5224463" y="2395538"/>
          <p14:tracePt t="8279" x="5262563" y="2447925"/>
          <p14:tracePt t="8309" x="5291138" y="2538413"/>
          <p14:tracePt t="8324" x="5291138" y="2557463"/>
          <p14:tracePt t="8366" x="5233988" y="2614613"/>
          <p14:tracePt t="8394" x="5167313" y="2619375"/>
          <p14:tracePt t="8425" x="5091113" y="2581275"/>
          <p14:tracePt t="8452" x="5053013" y="2538413"/>
          <p14:tracePt t="8486" x="5038725" y="2509838"/>
          <p14:tracePt t="8508" x="5038725" y="2495550"/>
          <p14:tracePt t="8542" x="5067300" y="2476500"/>
          <p14:tracePt t="8579" x="5286375" y="2481263"/>
          <p14:tracePt t="8615" x="5553075" y="2614613"/>
          <p14:tracePt t="8640" x="5676900" y="2690813"/>
          <p14:tracePt t="8676" x="5934075" y="2876550"/>
          <p14:tracePt t="8686" x="6005513" y="2924175"/>
          <p14:tracePt t="8710" x="6129338" y="3019425"/>
          <p14:tracePt t="8750" x="6276975" y="3138488"/>
          <p14:tracePt t="11545" x="5386388" y="2886075"/>
          <p14:tracePt t="11572" x="4181475" y="2185988"/>
          <p14:tracePt t="11603" x="3043238" y="1262063"/>
          <p14:tracePt t="11634" x="2466975" y="647700"/>
          <p14:tracePt t="11673" x="2381250" y="523875"/>
          <p14:tracePt t="11933" x="1885950" y="328613"/>
          <p14:tracePt t="11971" x="1538288" y="147638"/>
          <p14:tracePt t="12001" x="1381125" y="66675"/>
          <p14:tracePt t="12036" x="1319213" y="28575"/>
          <p14:tracePt t="12055" x="1304925" y="19050"/>
          <p14:tracePt t="12086" x="1295400" y="14288"/>
          <p14:tracePt t="12117" x="1285875" y="14288"/>
          <p14:tracePt t="12149" x="1271588" y="14288"/>
          <p14:tracePt t="12186" x="1262063" y="14288"/>
          <p14:tracePt t="12220" x="1247775" y="14288"/>
          <p14:tracePt t="12232" x="1243013" y="14288"/>
          <p14:tracePt t="12271" x="1204913" y="19050"/>
          <p14:tracePt t="12305" x="1181100" y="23813"/>
          <p14:tracePt t="12757" x="1152525" y="42863"/>
        </p14:tracePtLst>
      </p14:laserTrace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/>
              <a:t>Context</a:t>
            </a:r>
            <a:r>
              <a:rPr lang="fr-FR" sz="1800" b="1" dirty="0" smtClean="0"/>
              <a:t> and Objectives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Environmental</a:t>
            </a:r>
            <a:r>
              <a:rPr lang="fr-FR" sz="1800" b="1" dirty="0" smtClean="0">
                <a:sym typeface="Wingdings" panose="05000000000000000000" pitchFamily="2" charset="2"/>
              </a:rPr>
              <a:t> Picture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Experimental</a:t>
            </a:r>
            <a:r>
              <a:rPr lang="fr-FR" sz="1800" b="1" dirty="0" smtClean="0">
                <a:sym typeface="Wingdings" panose="05000000000000000000" pitchFamily="2" charset="2"/>
              </a:rPr>
              <a:t> Configuration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Measurements</a:t>
            </a:r>
            <a:r>
              <a:rPr lang="fr-FR" sz="1800" b="1" dirty="0" smtClean="0">
                <a:sym typeface="Wingdings" panose="05000000000000000000" pitchFamily="2" charset="2"/>
              </a:rPr>
              <a:t> and First </a:t>
            </a:r>
            <a:r>
              <a:rPr lang="fr-FR" sz="1800" b="1" dirty="0" err="1" smtClean="0">
                <a:sym typeface="Wingdings" panose="05000000000000000000" pitchFamily="2" charset="2"/>
              </a:rPr>
              <a:t>Analysis</a:t>
            </a:r>
            <a:endParaRPr lang="fr-FR" sz="1800" b="1" dirty="0" smtClean="0">
              <a:sym typeface="Wingdings" panose="05000000000000000000" pitchFamily="2" charset="2"/>
            </a:endParaRP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Oceanographic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Acoustics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>
                <a:sym typeface="Wingdings" panose="05000000000000000000" pitchFamily="2" charset="2"/>
              </a:rPr>
              <a:t>Conclusion and Future </a:t>
            </a:r>
            <a:r>
              <a:rPr lang="fr-FR" sz="1800" b="1" dirty="0" err="1" smtClean="0">
                <a:sym typeface="Wingdings" panose="05000000000000000000" pitchFamily="2" charset="2"/>
              </a:rPr>
              <a:t>work</a:t>
            </a:r>
            <a:endParaRPr lang="fr-FR" sz="1800" b="1" dirty="0">
              <a:sym typeface="Wingdings" panose="05000000000000000000" pitchFamily="2" charset="2"/>
            </a:endParaRP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31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1"/>
    </mc:Choice>
    <mc:Fallback xmlns="">
      <p:transition spd="slow" advTm="164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/>
              <a:t>Context</a:t>
            </a:r>
            <a:r>
              <a:rPr lang="fr-FR" sz="1800" b="1" dirty="0" smtClean="0"/>
              <a:t> and Objectives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Environmental</a:t>
            </a:r>
            <a:r>
              <a:rPr lang="fr-FR" sz="1800" b="1" dirty="0" smtClean="0">
                <a:sym typeface="Wingdings" panose="05000000000000000000" pitchFamily="2" charset="2"/>
              </a:rPr>
              <a:t> Picture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Experimental</a:t>
            </a:r>
            <a:r>
              <a:rPr lang="fr-FR" sz="1800" b="1" dirty="0" smtClean="0">
                <a:sym typeface="Wingdings" panose="05000000000000000000" pitchFamily="2" charset="2"/>
              </a:rPr>
              <a:t> Configuration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Measurements</a:t>
            </a:r>
            <a:r>
              <a:rPr lang="fr-FR" sz="18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and First </a:t>
            </a:r>
            <a:r>
              <a:rPr lang="fr-FR" sz="18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Analysis</a:t>
            </a:r>
            <a:endParaRPr lang="fr-FR" sz="1800" b="1" dirty="0" smtClean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Oceanographic</a:t>
            </a:r>
            <a:r>
              <a:rPr lang="fr-FR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data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Acoustics</a:t>
            </a:r>
            <a:r>
              <a:rPr lang="fr-FR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>
                <a:sym typeface="Wingdings" panose="05000000000000000000" pitchFamily="2" charset="2"/>
              </a:rPr>
              <a:t>Conclusion and Future </a:t>
            </a:r>
            <a:r>
              <a:rPr lang="fr-FR" sz="1800" b="1" dirty="0" err="1" smtClean="0">
                <a:sym typeface="Wingdings" panose="05000000000000000000" pitchFamily="2" charset="2"/>
              </a:rPr>
              <a:t>work</a:t>
            </a:r>
            <a:endParaRPr lang="fr-FR" sz="1800" b="1" dirty="0">
              <a:sym typeface="Wingdings" panose="05000000000000000000" pitchFamily="2" charset="2"/>
            </a:endParaRP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3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65"/>
    </mc:Choice>
    <mc:Fallback xmlns="">
      <p:transition spd="slow" advTm="5665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Measurements</a:t>
            </a:r>
            <a:r>
              <a:rPr lang="fr-FR" dirty="0" smtClean="0"/>
              <a:t>/</a:t>
            </a:r>
            <a:r>
              <a:rPr lang="fr-FR" dirty="0" err="1" smtClean="0"/>
              <a:t>Analysis</a:t>
            </a:r>
            <a:r>
              <a:rPr lang="fr-FR" dirty="0" smtClean="0"/>
              <a:t>: </a:t>
            </a:r>
            <a:r>
              <a:rPr lang="fr-FR" dirty="0" err="1" smtClean="0"/>
              <a:t>Oceanographic</a:t>
            </a:r>
            <a:r>
              <a:rPr lang="fr-FR" dirty="0" smtClean="0"/>
              <a:t> Data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/>
              <a:t>SeaSoar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Measurements</a:t>
            </a:r>
            <a:r>
              <a:rPr lang="fr-FR" sz="1800" b="1" dirty="0" smtClean="0"/>
              <a:t>         </a:t>
            </a:r>
            <a:r>
              <a:rPr lang="fr-FR" sz="1800" b="1" dirty="0" smtClean="0">
                <a:sym typeface="Wingdings" panose="05000000000000000000" pitchFamily="2" charset="2"/>
              </a:rPr>
              <a:t>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100" b="1" dirty="0" err="1" smtClean="0">
                <a:sym typeface="Wingdings" panose="05000000000000000000" pitchFamily="2" charset="2"/>
              </a:rPr>
              <a:t>Displacement</a:t>
            </a:r>
            <a:r>
              <a:rPr lang="fr-FR" sz="1100" b="1" dirty="0" smtClean="0">
                <a:sym typeface="Wingdings" panose="05000000000000000000" pitchFamily="2" charset="2"/>
              </a:rPr>
              <a:t> of the front </a:t>
            </a:r>
            <a:r>
              <a:rPr lang="fr-FR" sz="1100" b="1" dirty="0" err="1" smtClean="0">
                <a:sym typeface="Wingdings" panose="05000000000000000000" pitchFamily="2" charset="2"/>
              </a:rPr>
              <a:t>towards</a:t>
            </a:r>
            <a:r>
              <a:rPr lang="fr-FR" sz="1100" b="1" dirty="0" smtClean="0">
                <a:sym typeface="Wingdings" panose="05000000000000000000" pitchFamily="2" charset="2"/>
              </a:rPr>
              <a:t> the </a:t>
            </a:r>
            <a:r>
              <a:rPr lang="fr-FR" sz="1100" b="1" dirty="0" err="1" smtClean="0">
                <a:sym typeface="Wingdings" panose="05000000000000000000" pitchFamily="2" charset="2"/>
              </a:rPr>
              <a:t>south</a:t>
            </a:r>
            <a:endParaRPr lang="fr-FR" sz="18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/>
              <a:t>Thermistor </a:t>
            </a:r>
            <a:r>
              <a:rPr lang="fr-FR" sz="1800" b="1" dirty="0" err="1" smtClean="0"/>
              <a:t>chain</a:t>
            </a:r>
            <a:r>
              <a:rPr lang="fr-FR" sz="1800" b="1" dirty="0" smtClean="0"/>
              <a:t> data: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100" b="1" dirty="0" smtClean="0"/>
              <a:t>Influence of the </a:t>
            </a:r>
            <a:r>
              <a:rPr lang="fr-FR" sz="1100" b="1" dirty="0" err="1" smtClean="0"/>
              <a:t>tide</a:t>
            </a:r>
            <a:endParaRPr lang="fr-FR" sz="1100" b="1" dirty="0" smtClean="0"/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100" b="1" dirty="0" smtClean="0"/>
              <a:t>HF fluctuations</a:t>
            </a:r>
          </a:p>
          <a:p>
            <a:endParaRPr lang="fr-FR" sz="1800" b="1" dirty="0" smtClean="0"/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735" y="1229789"/>
            <a:ext cx="4195182" cy="3582676"/>
          </a:xfrm>
          <a:prstGeom prst="rect">
            <a:avLst/>
          </a:prstGeom>
        </p:spPr>
      </p:pic>
      <p:sp>
        <p:nvSpPr>
          <p:cNvPr id="3" name="Flèche droite 2"/>
          <p:cNvSpPr/>
          <p:nvPr/>
        </p:nvSpPr>
        <p:spPr>
          <a:xfrm rot="10800000">
            <a:off x="5985986" y="2815564"/>
            <a:ext cx="673395" cy="205563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3" r="7592"/>
          <a:stretch/>
        </p:blipFill>
        <p:spPr>
          <a:xfrm>
            <a:off x="92366" y="2701950"/>
            <a:ext cx="4900901" cy="14251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192902" y="1306053"/>
            <a:ext cx="3650508" cy="345845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686" y="2262366"/>
            <a:ext cx="144808" cy="14480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875" y="2584167"/>
            <a:ext cx="144808" cy="144808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875" y="4339279"/>
            <a:ext cx="144808" cy="14480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278" y="3982242"/>
            <a:ext cx="144808" cy="1448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8463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183"/>
    </mc:Choice>
    <mc:Fallback xmlns="">
      <p:transition spd="slow" advTm="105183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5842" x="7729538" y="2719388"/>
          <p14:tracePt t="5866" x="7729538" y="2686050"/>
          <p14:tracePt t="5899" x="7700963" y="2624138"/>
          <p14:tracePt t="5928" x="7567613" y="2547938"/>
          <p14:tracePt t="5963" x="7381875" y="2471738"/>
          <p14:tracePt t="5998" x="7129463" y="2347913"/>
          <p14:tracePt t="6027" x="6796088" y="2228850"/>
          <p14:tracePt t="6066" x="6467475" y="2147888"/>
          <p14:tracePt t="6084" x="6367463" y="2133600"/>
          <p14:tracePt t="6116" x="6253163" y="2119313"/>
          <p14:tracePt t="6146" x="6157913" y="2105025"/>
          <p14:tracePt t="6180" x="6091238" y="2062163"/>
          <p14:tracePt t="6214" x="6038850" y="2024063"/>
          <p14:tracePt t="6249" x="6029325" y="2000250"/>
          <p14:tracePt t="6282" x="6015038" y="1966913"/>
          <p14:tracePt t="6312" x="6000750" y="1928813"/>
          <p14:tracePt t="6350" x="5991225" y="1881188"/>
          <p14:tracePt t="6381" x="5981700" y="1852613"/>
          <p14:tracePt t="6413" x="5976938" y="1809750"/>
          <p14:tracePt t="6443" x="5972175" y="1766888"/>
          <p14:tracePt t="6480" x="5972175" y="1752600"/>
          <p14:tracePt t="6533" x="5972175" y="1728788"/>
          <p14:tracePt t="6549" x="5991225" y="1709738"/>
          <p14:tracePt t="6582" x="6043613" y="1666875"/>
          <p14:tracePt t="6613" x="6067425" y="1643063"/>
          <p14:tracePt t="6643" x="6067425" y="1638300"/>
          <p14:tracePt t="7705" x="6067425" y="1628775"/>
          <p14:tracePt t="7732" x="6067425" y="1604963"/>
          <p14:tracePt t="7757" x="6067425" y="1581150"/>
          <p14:tracePt t="7784" x="6076950" y="1552575"/>
          <p14:tracePt t="7817" x="6076950" y="1524000"/>
          <p14:tracePt t="7870" x="6067425" y="1514475"/>
          <p14:tracePt t="12830" x="5934075" y="1500188"/>
          <p14:tracePt t="12859" x="5919788" y="1500188"/>
          <p14:tracePt t="12935" x="5886450" y="1500188"/>
          <p14:tracePt t="12946" x="5876925" y="1500188"/>
          <p14:tracePt t="12984" x="5848350" y="1500188"/>
          <p14:tracePt t="13100" x="5795963" y="1476375"/>
          <p14:tracePt t="13131" x="5672138" y="1457325"/>
          <p14:tracePt t="13153" x="5572125" y="1443038"/>
          <p14:tracePt t="13185" x="5434013" y="1443038"/>
          <p14:tracePt t="13217" x="5281613" y="1443038"/>
          <p14:tracePt t="13250" x="5114925" y="1438275"/>
          <p14:tracePt t="13269" x="5053013" y="1419225"/>
          <p14:tracePt t="13301" x="4957763" y="1404938"/>
          <p14:tracePt t="13331" x="4948238" y="1404938"/>
          <p14:tracePt t="13566" x="4948238" y="1490663"/>
          <p14:tracePt t="13584" x="4948238" y="1666875"/>
          <p14:tracePt t="13616" x="4967288" y="1871663"/>
          <p14:tracePt t="13630" x="4967288" y="1909763"/>
          <p14:tracePt t="13663" x="3952875" y="2014538"/>
          <p14:tracePt t="13711" x="3286125" y="2014538"/>
          <p14:tracePt t="13818" x="3286125" y="2062163"/>
          <p14:tracePt t="13848" x="3286125" y="2128838"/>
          <p14:tracePt t="13899" x="3286125" y="2181225"/>
          <p14:tracePt t="13932" x="3286125" y="2190750"/>
          <p14:tracePt t="13969" x="3324225" y="2195513"/>
          <p14:tracePt t="14002" x="3524250" y="2162175"/>
          <p14:tracePt t="14041" x="3800475" y="2052638"/>
          <p14:tracePt t="14067" x="3933825" y="1995488"/>
          <p14:tracePt t="14102" x="4176713" y="1957388"/>
          <p14:tracePt t="14134" x="4438650" y="1943100"/>
          <p14:tracePt t="14166" x="4591050" y="1943100"/>
          <p14:tracePt t="14188" x="4700588" y="1957388"/>
          <p14:tracePt t="14218" x="4852988" y="1990725"/>
          <p14:tracePt t="14249" x="5138738" y="2076450"/>
          <p14:tracePt t="14270" x="5276850" y="2114550"/>
          <p14:tracePt t="14305" x="5600700" y="2209800"/>
          <p14:tracePt t="14334" x="5800725" y="2281238"/>
          <p14:tracePt t="14365" x="5962650" y="2319338"/>
          <p14:tracePt t="14408" x="6072188" y="2319338"/>
          <p14:tracePt t="14421" x="6091238" y="2309813"/>
          <p14:tracePt t="14449" x="6138863" y="2276475"/>
          <p14:tracePt t="14487" x="6157913" y="2219325"/>
          <p14:tracePt t="14503" x="6162675" y="2209800"/>
          <p14:tracePt t="14533" x="6176963" y="2157413"/>
          <p14:tracePt t="14566" x="6257925" y="2052638"/>
          <p14:tracePt t="14609" x="6457950" y="1876425"/>
          <p14:tracePt t="14636" x="6510338" y="1862138"/>
          <p14:tracePt t="14718" x="6572250" y="1862138"/>
          <p14:tracePt t="14750" x="7081838" y="1843088"/>
          <p14:tracePt t="14793" x="7777163" y="1704975"/>
          <p14:tracePt t="14820" x="7920038" y="1624013"/>
          <p14:tracePt t="14862" x="8001000" y="1519238"/>
          <p14:tracePt t="14888" x="8015288" y="1462088"/>
          <p14:tracePt t="14929" x="8015288" y="1457325"/>
          <p14:tracePt t="14976" x="7920038" y="1443038"/>
          <p14:tracePt t="15013" x="7624763" y="1414463"/>
          <p14:tracePt t="15037" x="7305675" y="1395413"/>
          <p14:tracePt t="15069" x="6867525" y="1371600"/>
          <p14:tracePt t="15106" x="6367463" y="1347788"/>
          <p14:tracePt t="15137" x="6019800" y="1347788"/>
          <p14:tracePt t="15170" x="5786438" y="1357313"/>
          <p14:tracePt t="15193" x="5610225" y="1371600"/>
          <p14:tracePt t="15226" x="5434013" y="1395413"/>
          <p14:tracePt t="15263" x="5243513" y="1447800"/>
          <p14:tracePt t="15298" x="5043488" y="1624013"/>
          <p14:tracePt t="15321" x="4943475" y="1804988"/>
          <p14:tracePt t="15362" x="2290763" y="2157413"/>
          <p14:tracePt t="15394" x="2209800" y="2266950"/>
          <p14:tracePt t="15420" x="2352675" y="2547938"/>
          <p14:tracePt t="15456" x="2628900" y="2862263"/>
          <p14:tracePt t="15477" x="2924175" y="3057525"/>
          <p14:tracePt t="15506" x="3333750" y="3200400"/>
          <p14:tracePt t="15537" x="3724275" y="3267075"/>
          <p14:tracePt t="15576" x="4210050" y="3276600"/>
          <p14:tracePt t="15611" x="4776788" y="3243263"/>
          <p14:tracePt t="15637" x="5257800" y="3167063"/>
          <p14:tracePt t="15673" x="6262688" y="2890838"/>
          <p14:tracePt t="15713" x="7200900" y="2486025"/>
          <p14:tracePt t="15738" x="7605713" y="2376488"/>
          <p14:tracePt t="15771" x="7943850" y="2290763"/>
          <p14:tracePt t="15812" x="7991475" y="2286000"/>
          <p14:tracePt t="15892" x="8005763" y="2276475"/>
          <p14:tracePt t="15926" x="8024813" y="2271713"/>
          <p14:tracePt t="15959" x="8048625" y="2271713"/>
          <p14:tracePt t="15969" x="8053388" y="2271713"/>
          <p14:tracePt t="16026" x="8058150" y="2309813"/>
          <p14:tracePt t="16064" x="8058150" y="2371725"/>
          <p14:tracePt t="16073" x="8058150" y="2395538"/>
          <p14:tracePt t="16113" x="6791325" y="2628900"/>
          <p14:tracePt t="16142" x="6596063" y="2690813"/>
          <p14:tracePt t="16176" x="6605588" y="2700338"/>
          <p14:tracePt t="16208" x="6624638" y="2728913"/>
          <p14:tracePt t="16376" x="6605588" y="2647950"/>
          <p14:tracePt t="16549" x="6705600" y="2647950"/>
          <p14:tracePt t="16572" x="6810375" y="2671763"/>
          <p14:tracePt t="16612" x="7038975" y="2695575"/>
          <p14:tracePt t="16645" x="7200900" y="2695575"/>
          <p14:tracePt t="16677" x="7386638" y="2686050"/>
          <p14:tracePt t="16709" x="7643813" y="2686050"/>
          <p14:tracePt t="16748" x="7977188" y="2686050"/>
          <p14:tracePt t="16777" x="8081963" y="2690813"/>
          <p14:tracePt t="16814" x="8115300" y="2690813"/>
          <p14:tracePt t="16843" x="8162925" y="2690813"/>
          <p14:tracePt t="16876" x="8191500" y="2681288"/>
          <p14:tracePt t="16918" x="8196263" y="2671763"/>
          <p14:tracePt t="16997" x="8177213" y="2657475"/>
          <p14:tracePt t="17025" x="7934325" y="2652713"/>
          <p14:tracePt t="17059" x="7872413" y="2681288"/>
          <p14:tracePt t="17295" x="7872413" y="2676525"/>
          <p14:tracePt t="17348" x="7800975" y="2633663"/>
          <p14:tracePt t="17378" x="7781925" y="2633663"/>
          <p14:tracePt t="17611" x="7781925" y="2652713"/>
          <p14:tracePt t="17645" x="7781925" y="2671763"/>
          <p14:tracePt t="17675" x="7781925" y="2686050"/>
          <p14:tracePt t="17712" x="7781925" y="2690813"/>
          <p14:tracePt t="17742" x="7781925" y="2695575"/>
          <p14:tracePt t="17967" x="7800975" y="2695575"/>
          <p14:tracePt t="18181" x="7805738" y="2695575"/>
          <p14:tracePt t="18213" x="7910513" y="2695575"/>
          <p14:tracePt t="18246" x="8086725" y="2695575"/>
          <p14:tracePt t="18276" x="8148638" y="2695575"/>
          <p14:tracePt t="18316" x="8177213" y="2705100"/>
          <p14:tracePt t="18346" x="8248650" y="2709863"/>
          <p14:tracePt t="18376" x="8301038" y="2719388"/>
          <p14:tracePt t="18412" x="8310563" y="2724150"/>
          <p14:tracePt t="18476" x="8320088" y="2724150"/>
          <p14:tracePt t="18585" x="8320088" y="2738438"/>
          <p14:tracePt t="18613" x="8305800" y="2738438"/>
          <p14:tracePt t="18645" x="8286750" y="2747963"/>
          <p14:tracePt t="18677" x="8272463" y="2757488"/>
          <p14:tracePt t="18714" x="8262938" y="2757488"/>
          <p14:tracePt t="18746" x="8258175" y="2757488"/>
          <p14:tracePt t="19866" x="8224838" y="2771775"/>
          <p14:tracePt t="19908" x="8039100" y="2838450"/>
          <p14:tracePt t="19932" x="7753350" y="2900363"/>
          <p14:tracePt t="19964" x="7215188" y="2957513"/>
          <p14:tracePt t="19985" x="6710363" y="2957513"/>
          <p14:tracePt t="20018" x="6024563" y="2957513"/>
          <p14:tracePt t="20050" x="5400675" y="2957513"/>
          <p14:tracePt t="20090" x="4833938" y="2952750"/>
          <p14:tracePt t="20121" x="4548188" y="2952750"/>
          <p14:tracePt t="20150" x="4424363" y="2952750"/>
          <p14:tracePt t="20182" x="4381500" y="2952750"/>
          <p14:tracePt t="21641" x="4457700" y="2952750"/>
          <p14:tracePt t="21669" x="4610100" y="2914650"/>
          <p14:tracePt t="21687" x="4710113" y="2881313"/>
          <p14:tracePt t="21710" x="4919663" y="2786063"/>
          <p14:tracePt t="21742" x="5348288" y="2600325"/>
          <p14:tracePt t="21769" x="5781675" y="2438400"/>
          <p14:tracePt t="21808" x="6453188" y="2309813"/>
          <p14:tracePt t="21845" x="7134225" y="2266950"/>
          <p14:tracePt t="21876" x="7634288" y="2266950"/>
          <p14:tracePt t="21893" x="7762875" y="2257425"/>
          <p14:tracePt t="21925" x="7862888" y="2219325"/>
          <p14:tracePt t="21960" x="7915275" y="2105025"/>
          <p14:tracePt t="21971" x="7920038" y="2085975"/>
          <p14:tracePt t="22009" x="7934325" y="2014538"/>
          <p14:tracePt t="22042" x="7939088" y="2005013"/>
          <p14:tracePt t="22080" x="7962900" y="1966913"/>
          <p14:tracePt t="22088" x="7967663" y="1943100"/>
          <p14:tracePt t="22125" x="7986713" y="1857375"/>
          <p14:tracePt t="22160" x="7986713" y="1795463"/>
          <p14:tracePt t="22181" x="7986713" y="1766888"/>
          <p14:tracePt t="22190" x="7986713" y="1743075"/>
          <p14:tracePt t="22210" x="7924800" y="1685925"/>
          <p14:tracePt t="22243" x="7824788" y="1609725"/>
          <p14:tracePt t="22275" x="7724775" y="1566863"/>
          <p14:tracePt t="22312" x="7643813" y="1552575"/>
          <p14:tracePt t="22345" x="7558088" y="1585913"/>
          <p14:tracePt t="22375" x="7443788" y="1714500"/>
          <p14:tracePt t="22393" x="7396163" y="1790700"/>
          <p14:tracePt t="22427" x="7305675" y="1952625"/>
          <p14:tracePt t="22458" x="7267575" y="2124075"/>
          <p14:tracePt t="22486" x="7253288" y="2281238"/>
          <p14:tracePt t="22526" x="7258050" y="2547938"/>
          <p14:tracePt t="22559" x="7300913" y="2738438"/>
          <p14:tracePt t="22592" x="7377113" y="2895600"/>
          <p14:tracePt t="22625" x="7443788" y="2943225"/>
          <p14:tracePt t="22658" x="7539038" y="2952750"/>
          <p14:tracePt t="22677" x="7610475" y="2967038"/>
          <p14:tracePt t="22713" x="7820025" y="2938463"/>
          <p14:tracePt t="22727" x="7877175" y="2905125"/>
          <p14:tracePt t="22760" x="8139113" y="2652713"/>
          <p14:tracePt t="22792" x="8239125" y="2376488"/>
          <p14:tracePt t="22828" x="8243888" y="2128838"/>
          <p14:tracePt t="22858" x="8186738" y="1909763"/>
          <p14:tracePt t="22892" x="8115300" y="1733550"/>
          <p14:tracePt t="22929" x="8020050" y="1543050"/>
          <p14:tracePt t="22964" x="7958138" y="1457325"/>
          <p14:tracePt t="22993" x="7891463" y="1423988"/>
          <p14:tracePt t="23028" x="7843838" y="1419225"/>
          <p14:tracePt t="23058" x="7777163" y="1490663"/>
          <p14:tracePt t="23090" x="7705725" y="1728788"/>
          <p14:tracePt t="23128" x="7629525" y="2100263"/>
          <p14:tracePt t="23162" x="7620000" y="2424113"/>
          <p14:tracePt t="23178" x="7629525" y="2547938"/>
          <p14:tracePt t="23213" x="7700963" y="2752725"/>
          <p14:tracePt t="23243" x="7796213" y="2847975"/>
          <p14:tracePt t="23275" x="7858125" y="2876550"/>
          <p14:tracePt t="23312" x="7900988" y="2876550"/>
          <p14:tracePt t="23342" x="7924800" y="2862263"/>
          <p14:tracePt t="23375" x="7934325" y="2843213"/>
          <p14:tracePt t="23419" x="7934325" y="2838450"/>
          <p14:tracePt t="23449" x="7829550" y="2838450"/>
          <p14:tracePt t="23460" x="7772400" y="2838450"/>
          <p14:tracePt t="23492" x="7377113" y="2933700"/>
          <p14:tracePt t="23530" x="6786563" y="3095625"/>
          <p14:tracePt t="23559" x="6548438" y="3176588"/>
          <p14:tracePt t="23591" x="6143625" y="3252788"/>
          <p14:tracePt t="23632" x="5781675" y="3252788"/>
          <p14:tracePt t="23645" x="5695950" y="3228975"/>
          <p14:tracePt t="23676" x="5395913" y="3052763"/>
          <p14:tracePt t="23711" x="5157788" y="2714625"/>
          <p14:tracePt t="23729" x="5105400" y="2586038"/>
          <p14:tracePt t="23764" x="5053013" y="2386013"/>
          <p14:tracePt t="23795" x="5033963" y="2152650"/>
          <p14:tracePt t="23829" x="5024438" y="1905000"/>
          <p14:tracePt t="23864" x="5053013" y="1695450"/>
          <p14:tracePt t="23880" x="5095875" y="1609725"/>
          <p14:tracePt t="23913" x="5186363" y="1466850"/>
          <p14:tracePt t="23945" x="5291138" y="1404938"/>
          <p14:tracePt t="23980" x="5457825" y="1395413"/>
          <p14:tracePt t="24014" x="5619750" y="1471613"/>
          <p14:tracePt t="24045" x="5657850" y="1881188"/>
          <p14:tracePt t="24081" x="5657850" y="2424113"/>
          <p14:tracePt t="24101" x="5629275" y="2543175"/>
          <p14:tracePt t="24130" x="5500688" y="2681288"/>
          <p14:tracePt t="24161" x="5414963" y="2724150"/>
          <p14:tracePt t="24178" x="5395913" y="2724150"/>
          <p14:tracePt t="24214" x="5348288" y="2676525"/>
          <p14:tracePt t="24249" x="5276850" y="2443163"/>
          <p14:tracePt t="24277" x="5276850" y="2252663"/>
          <p14:tracePt t="24297" x="5281613" y="2024063"/>
          <p14:tracePt t="24331" x="5424488" y="1709738"/>
          <p14:tracePt t="24363" x="5600700" y="1528763"/>
          <p14:tracePt t="24393" x="5681663" y="1490663"/>
          <p14:tracePt t="24437" x="5715000" y="1557338"/>
          <p14:tracePt t="24460" x="5715000" y="1866900"/>
          <p14:tracePt t="24492" x="5653088" y="2466975"/>
          <p14:tracePt t="24535" x="5505450" y="2843213"/>
          <p14:tracePt t="24549" x="5472113" y="2886075"/>
          <p14:tracePt t="24578" x="5376863" y="2905125"/>
          <p14:tracePt t="24599" x="5310188" y="2867025"/>
          <p14:tracePt t="24630" x="5157788" y="2566988"/>
          <p14:tracePt t="24660" x="5095875" y="2214563"/>
          <p14:tracePt t="24681" x="5086350" y="2009775"/>
          <p14:tracePt t="24716" x="5167313" y="1824038"/>
          <p14:tracePt t="24747" x="5324475" y="1719263"/>
          <p14:tracePt t="24778" x="5467350" y="1685925"/>
          <p14:tracePt t="24818" x="5538788" y="1714500"/>
          <p14:tracePt t="24849" x="5557838" y="1885950"/>
          <p14:tracePt t="24877" x="5524500" y="2043113"/>
          <p14:tracePt t="24922" x="5453063" y="2219325"/>
          <p14:tracePt t="24950" x="5438775" y="2252663"/>
          <p14:tracePt t="24979" x="5419725" y="2262188"/>
          <p14:tracePt t="25139" x="5514975" y="2247900"/>
          <p14:tracePt t="25165" x="5662613" y="2205038"/>
          <p14:tracePt t="25195" x="6005513" y="2109788"/>
          <p14:tracePt t="25235" x="6386513" y="2005013"/>
          <p14:tracePt t="25265" x="6548438" y="1947863"/>
          <p14:tracePt t="25295" x="6615113" y="1924050"/>
          <p14:tracePt t="25315" x="6705600" y="1885950"/>
          <p14:tracePt t="25358" x="6815138" y="1828800"/>
          <p14:tracePt t="25379" x="6858000" y="1800225"/>
          <p14:tracePt t="25417" x="6929438" y="1728788"/>
          <p14:tracePt t="25449" x="6972300" y="1643063"/>
          <p14:tracePt t="25482" x="6986588" y="1566863"/>
          <p14:tracePt t="25501" x="6986588" y="1547813"/>
          <p14:tracePt t="25536" x="6986588" y="1528763"/>
          <p14:tracePt t="25563" x="6977063" y="1519238"/>
          <p14:tracePt t="25596" x="6867525" y="1495425"/>
          <p14:tracePt t="25638" x="6686550" y="1462088"/>
          <p14:tracePt t="25663" x="6586538" y="1457325"/>
          <p14:tracePt t="25682" x="6557963" y="1457325"/>
          <p14:tracePt t="25698" x="6529388" y="1457325"/>
          <p14:tracePt t="25737" x="6448425" y="1528763"/>
          <p14:tracePt t="25766" x="6367463" y="1624013"/>
          <p14:tracePt t="25795" x="6286500" y="1776413"/>
          <p14:tracePt t="25820" x="6257925" y="1924050"/>
          <p14:tracePt t="25850" x="6257925" y="2152650"/>
          <p14:tracePt t="25881" x="6267450" y="2409825"/>
          <p14:tracePt t="25918" x="6319838" y="2657475"/>
          <p14:tracePt t="25960" x="6496050" y="2914650"/>
          <p14:tracePt t="25969" x="6538913" y="2943225"/>
          <p14:tracePt t="25998" x="6667500" y="3000375"/>
          <p14:tracePt t="26026" x="6772275" y="3024188"/>
          <p14:tracePt t="26049" x="6858000" y="3038475"/>
          <p14:tracePt t="26080" x="7015163" y="3019425"/>
          <p14:tracePt t="26123" x="7267575" y="2919413"/>
          <p14:tracePt t="26149" x="7367588" y="2852738"/>
          <p14:tracePt t="26182" x="7453313" y="2733675"/>
          <p14:tracePt t="26208" x="7491413" y="2524125"/>
          <p14:tracePt t="26241" x="7458075" y="2257425"/>
          <p14:tracePt t="26267" x="7386638" y="2076450"/>
          <p14:tracePt t="26312" x="7291388" y="1728788"/>
          <p14:tracePt t="26354" x="7215188" y="1524000"/>
          <p14:tracePt t="26382" x="7162800" y="1447800"/>
          <p14:tracePt t="26425" x="7058025" y="1390650"/>
          <p14:tracePt t="26452" x="6967538" y="1376363"/>
          <p14:tracePt t="26482" x="6800850" y="1362075"/>
          <p14:tracePt t="26508" x="6657975" y="1362075"/>
          <p14:tracePt t="26535" x="6534150" y="1395413"/>
          <p14:tracePt t="26567" x="6362700" y="1562100"/>
          <p14:tracePt t="26600" x="6238875" y="1866900"/>
          <p14:tracePt t="26641" x="6215063" y="2128838"/>
          <p14:tracePt t="26668" x="6215063" y="2243138"/>
          <p14:tracePt t="26700" x="6272213" y="2447925"/>
          <p14:tracePt t="26726" x="6343650" y="2614613"/>
          <p14:tracePt t="26757" x="6443663" y="2795588"/>
          <p14:tracePt t="26783" x="6510338" y="2895600"/>
          <p14:tracePt t="26825" x="6610350" y="2981325"/>
          <p14:tracePt t="26851" x="6648450" y="2986088"/>
          <p14:tracePt t="26892" x="6800850" y="2986088"/>
          <p14:tracePt t="26929" x="7029450" y="2838450"/>
          <p14:tracePt t="26952" x="7129463" y="2657475"/>
          <p14:tracePt t="26983" x="7215188" y="2343150"/>
          <p14:tracePt t="27000" x="7229475" y="2209800"/>
          <p14:tracePt t="27022" x="7239000" y="2085975"/>
          <p14:tracePt t="27056" x="7239000" y="1881188"/>
          <p14:tracePt t="27071" x="7239000" y="1852613"/>
          <p14:tracePt t="27108" x="7224713" y="1709738"/>
          <p14:tracePt t="27145" x="7196138" y="1628775"/>
          <p14:tracePt t="27169" x="7181850" y="1604963"/>
          <p14:tracePt t="27200" x="7162800" y="1576388"/>
          <p14:tracePt t="27229" x="7148513" y="1566863"/>
          <p14:tracePt t="27241" x="7148513" y="1562100"/>
          <p14:tracePt t="27287" x="7124700" y="1562100"/>
          <p14:tracePt t="27327" x="7105650" y="1562100"/>
          <p14:tracePt t="27564" x="7086600" y="1562100"/>
          <p14:tracePt t="27602" x="7072313" y="1533525"/>
          <p14:tracePt t="27643" x="7043738" y="1438275"/>
          <p14:tracePt t="27671" x="7038975" y="1404938"/>
          <p14:tracePt t="27702" x="7029450" y="1381125"/>
          <p14:tracePt t="27872" x="7029450" y="1404938"/>
          <p14:tracePt t="27903" x="7015163" y="1457325"/>
          <p14:tracePt t="27926" x="7010400" y="1519238"/>
          <p14:tracePt t="27958" x="6996113" y="1624013"/>
          <p14:tracePt t="27993" x="6996113" y="1771650"/>
          <p14:tracePt t="28025" x="6996113" y="1938338"/>
          <p14:tracePt t="28062" x="6996113" y="2119313"/>
          <p14:tracePt t="28091" x="7005638" y="2252663"/>
          <p14:tracePt t="28124" x="7005638" y="2324100"/>
          <p14:tracePt t="28157" x="7015163" y="2395538"/>
          <p14:tracePt t="28195" x="7015163" y="2486025"/>
          <p14:tracePt t="28213" x="7015163" y="2514600"/>
          <p14:tracePt t="28242" x="7015163" y="2571750"/>
          <p14:tracePt t="28274" x="7010400" y="2619375"/>
          <p14:tracePt t="28308" x="7010400" y="2643188"/>
          <p14:tracePt t="28347" x="7010400" y="2647950"/>
          <p14:tracePt t="28376" x="7000875" y="2657475"/>
          <p14:tracePt t="28408" x="6991350" y="2662238"/>
          <p14:tracePt t="28441" x="6991350" y="2671763"/>
          <p14:tracePt t="28874" x="6962775" y="2700338"/>
          <p14:tracePt t="28912" x="6877050" y="2738438"/>
          <p14:tracePt t="28929" x="6834188" y="2747963"/>
          <p14:tracePt t="28963" x="6762750" y="2757488"/>
          <p14:tracePt t="28993" x="6672263" y="2762250"/>
          <p14:tracePt t="29028" x="6619875" y="2771775"/>
          <p14:tracePt t="29063" x="6586538" y="2771775"/>
          <p14:tracePt t="29091" x="6572250" y="2771775"/>
          <p14:tracePt t="29126" x="6538913" y="2771775"/>
          <p14:tracePt t="29165" x="6467475" y="2757488"/>
          <p14:tracePt t="29193" x="6429375" y="2747963"/>
          <p14:tracePt t="29228" x="6415088" y="2747963"/>
          <p14:tracePt t="29259" x="6400800" y="2747963"/>
          <p14:tracePt t="29276" x="6386513" y="2747963"/>
          <p14:tracePt t="29307" x="6357938" y="2747963"/>
          <p14:tracePt t="29343" x="6338888" y="2747963"/>
          <p14:tracePt t="29374" x="6329363" y="2738438"/>
          <p14:tracePt t="29410" x="6319838" y="2733675"/>
          <p14:tracePt t="29475" x="6315075" y="2733675"/>
          <p14:tracePt t="33066" x="6300788" y="2828925"/>
          <p14:tracePt t="33097" x="6272213" y="2943225"/>
          <p14:tracePt t="33140" x="6253163" y="3014663"/>
          <p14:tracePt t="33167" x="6238875" y="3043238"/>
          <p14:tracePt t="33198" x="6234113" y="3052763"/>
          <p14:tracePt t="33224" x="6215063" y="3067050"/>
          <p14:tracePt t="33261" x="6196013" y="3095625"/>
          <p14:tracePt t="33284" x="6186488" y="3105150"/>
          <p14:tracePt t="33315" x="6176963" y="3114675"/>
          <p14:tracePt t="40378" x="6053138" y="3114675"/>
          <p14:tracePt t="40408" x="5929313" y="3109913"/>
          <p14:tracePt t="40457" x="5824538" y="3109913"/>
          <p14:tracePt t="40485" x="5762625" y="3109913"/>
          <p14:tracePt t="40516" x="5676900" y="3109913"/>
          <p14:tracePt t="40556" x="5553075" y="3109913"/>
          <p14:tracePt t="40584" x="5462588" y="3109913"/>
          <p14:tracePt t="40618" x="5410200" y="3109913"/>
          <p14:tracePt t="40657" x="5376863" y="3109913"/>
          <p14:tracePt t="40690" x="5367338" y="3109913"/>
          <p14:tracePt t="40720" x="5353050" y="3100388"/>
          <p14:tracePt t="40738" x="5348288" y="3100388"/>
          <p14:tracePt t="43610" x="5576888" y="3100388"/>
          <p14:tracePt t="43646" x="5938838" y="3100388"/>
          <p14:tracePt t="43678" x="6129338" y="3100388"/>
          <p14:tracePt t="43709" x="6262688" y="3081338"/>
          <p14:tracePt t="43744" x="6496050" y="3071813"/>
          <p14:tracePt t="43768" x="6667500" y="3090863"/>
          <p14:tracePt t="43795" x="6848475" y="3152775"/>
          <p14:tracePt t="43814" x="6958013" y="3195638"/>
          <p14:tracePt t="43845" x="7153275" y="3267075"/>
          <p14:tracePt t="43865" x="7229475" y="3290888"/>
          <p14:tracePt t="43903" x="7272338" y="3305175"/>
          <p14:tracePt t="43929" x="7277100" y="3305175"/>
          <p14:tracePt t="44243" x="7219950" y="3305175"/>
          <p14:tracePt t="44281" x="7134225" y="3305175"/>
          <p14:tracePt t="44312" x="7086600" y="3305175"/>
          <p14:tracePt t="44343" x="7067550" y="3305175"/>
          <p14:tracePt t="44367" x="7053263" y="3305175"/>
          <p14:tracePt t="44414" x="7038975" y="3305175"/>
          <p14:tracePt t="44845" x="7105650" y="3243263"/>
          <p14:tracePt t="44882" x="7305675" y="2990850"/>
          <p14:tracePt t="44917" x="7453313" y="2743200"/>
          <p14:tracePt t="44944" x="7562850" y="2509838"/>
          <p14:tracePt t="44984" x="7615238" y="2343150"/>
          <p14:tracePt t="45013" x="7620000" y="2286000"/>
          <p14:tracePt t="45046" x="7620000" y="2252663"/>
          <p14:tracePt t="45317" x="7620000" y="2247900"/>
          <p14:tracePt t="45346" x="7600950" y="2200275"/>
          <p14:tracePt t="45384" x="7543800" y="2119313"/>
          <p14:tracePt t="45415" x="7515225" y="2028825"/>
          <p14:tracePt t="45446" x="7481888" y="1881188"/>
          <p14:tracePt t="45483" x="7462838" y="1728788"/>
          <p14:tracePt t="45515" x="7453313" y="1666875"/>
          <p14:tracePt t="45546" x="7439025" y="1619250"/>
          <p14:tracePt t="45573" x="7439025" y="1595438"/>
          <p14:tracePt t="45601" x="7434263" y="1576388"/>
          <p14:tracePt t="45632" x="7424738" y="1562100"/>
          <p14:tracePt t="45670" x="7415213" y="1547813"/>
          <p14:tracePt t="45701" x="7410450" y="1538288"/>
          <p14:tracePt t="45732" x="7410450" y="1533525"/>
          <p14:tracePt t="45877" x="7396163" y="1538288"/>
          <p14:tracePt t="45911" x="7391400" y="1566863"/>
          <p14:tracePt t="45934" x="7381875" y="1585913"/>
          <p14:tracePt t="45958" x="7381875" y="1614488"/>
          <p14:tracePt t="45989" x="7381875" y="1647825"/>
          <p14:tracePt t="46023" x="7381875" y="1704975"/>
          <p14:tracePt t="46045" x="7381875" y="1728788"/>
          <p14:tracePt t="46070" x="7381875" y="1762125"/>
          <p14:tracePt t="46110" x="7381875" y="1809750"/>
          <p14:tracePt t="46134" x="7381875" y="1838325"/>
          <p14:tracePt t="46173" x="7377113" y="1905000"/>
          <p14:tracePt t="46203" x="7372350" y="1976438"/>
          <p14:tracePt t="46233" x="7372350" y="2028825"/>
          <p14:tracePt t="46260" x="7372350" y="2066925"/>
          <p14:tracePt t="46289" x="7372350" y="2105025"/>
          <p14:tracePt t="46328" x="7372350" y="2147888"/>
          <p14:tracePt t="46331" x="7372350" y="2162175"/>
          <p14:tracePt t="46352" x="7362825" y="2205038"/>
          <p14:tracePt t="46389" x="7362825" y="2238375"/>
          <p14:tracePt t="46421" x="7353300" y="2281238"/>
          <p14:tracePt t="46449" x="7353300" y="2314575"/>
          <p14:tracePt t="46476" x="7353300" y="2357438"/>
          <p14:tracePt t="46504" x="7353300" y="2390775"/>
          <p14:tracePt t="46534" x="7353300" y="2419350"/>
          <p14:tracePt t="46573" x="7353300" y="2466975"/>
          <p14:tracePt t="46611" x="7353300" y="2509838"/>
          <p14:tracePt t="46641" x="7353300" y="2547938"/>
          <p14:tracePt t="46657" x="7353300" y="2566988"/>
          <p14:tracePt t="46693" x="7353300" y="2581275"/>
          <p14:tracePt t="46726" x="7343775" y="2609850"/>
          <p14:tracePt t="46750" x="7343775" y="2624138"/>
          <p14:tracePt t="46789" x="7343775" y="2652713"/>
          <p14:tracePt t="46875" x="7343775" y="2662238"/>
          <p14:tracePt t="46907" x="7343775" y="2671763"/>
          <p14:tracePt t="47240" x="7329488" y="2686050"/>
          <p14:tracePt t="47276" x="7319963" y="2709863"/>
          <p14:tracePt t="47311" x="7319963" y="2728913"/>
          <p14:tracePt t="47339" x="7310438" y="2738438"/>
          <p14:tracePt t="48600" x="7310438" y="2805113"/>
          <p14:tracePt t="48611" x="7310438" y="2838450"/>
          <p14:tracePt t="48645" x="7310438" y="2976563"/>
          <p14:tracePt t="48681" x="7339013" y="3148013"/>
          <p14:tracePt t="48713" x="7343775" y="3314700"/>
          <p14:tracePt t="48742" x="7334250" y="3471863"/>
          <p14:tracePt t="48778" x="7253288" y="3738563"/>
          <p14:tracePt t="48809" x="7172325" y="3900488"/>
          <p14:tracePt t="48845" x="7124700" y="3986213"/>
          <p14:tracePt t="48870" x="7110413" y="4033838"/>
          <p14:tracePt t="48882" x="7100888" y="4067175"/>
          <p14:tracePt t="48910" x="7086600" y="4090988"/>
          <p14:tracePt t="48942" x="7015163" y="4129088"/>
          <p14:tracePt t="48979" x="6858000" y="4214813"/>
          <p14:tracePt t="49014" x="6772275" y="4248150"/>
          <p14:tracePt t="49044" x="6748463" y="4248150"/>
          <p14:tracePt t="49064" x="6743700" y="4248150"/>
          <p14:tracePt t="49112" x="6681788" y="4248150"/>
          <p14:tracePt t="49146" x="6624638" y="4252913"/>
          <p14:tracePt t="49184" x="6567488" y="4305300"/>
          <p14:tracePt t="49210" x="6519863" y="4352925"/>
          <p14:tracePt t="49242" x="6477000" y="4424363"/>
          <p14:tracePt t="49283" x="6424613" y="4486275"/>
          <p14:tracePt t="49313" x="6415088" y="4505325"/>
          <p14:tracePt t="49342" x="6405563" y="4510088"/>
          <p14:tracePt t="49815" x="6405563" y="4495800"/>
          <p14:tracePt t="49846" x="6405563" y="4471988"/>
          <p14:tracePt t="49883" x="6405563" y="4414838"/>
          <p14:tracePt t="49924" x="6410325" y="4295775"/>
          <p14:tracePt t="49945" x="6410325" y="4186238"/>
          <p14:tracePt t="49983" x="6410325" y="4062413"/>
          <p14:tracePt t="50014" x="6410325" y="3952875"/>
          <p14:tracePt t="50046" x="6405563" y="3871913"/>
          <p14:tracePt t="50066" x="6405563" y="3819525"/>
          <p14:tracePt t="50099" x="6396038" y="3762375"/>
          <p14:tracePt t="50136" x="6396038" y="3733800"/>
          <p14:tracePt t="50148" x="6396038" y="3729038"/>
          <p14:tracePt t="50182" x="6396038" y="3719513"/>
          <p14:tracePt t="50221" x="6396038" y="3714750"/>
          <p14:tracePt t="51619" x="6396038" y="3738563"/>
          <p14:tracePt t="51650" x="6396038" y="3881438"/>
          <p14:tracePt t="51689" x="6396038" y="4162425"/>
          <p14:tracePt t="51722" x="6405563" y="4362450"/>
          <p14:tracePt t="51755" x="6405563" y="4433888"/>
          <p14:tracePt t="51793" x="6405563" y="4443413"/>
          <p14:tracePt t="51968" x="6410325" y="4414838"/>
          <p14:tracePt t="52009" x="6429375" y="4171950"/>
          <p14:tracePt t="52044" x="6429375" y="3838575"/>
          <p14:tracePt t="52073" x="6429375" y="3481388"/>
          <p14:tracePt t="52105" x="6429375" y="3324225"/>
          <p14:tracePt t="52138" x="6429375" y="3286125"/>
          <p14:tracePt t="52178" x="6429375" y="3281363"/>
          <p14:tracePt t="52660" x="6429375" y="3300413"/>
          <p14:tracePt t="52694" x="6429375" y="3305175"/>
          <p14:tracePt t="52760" x="6429375" y="3314700"/>
          <p14:tracePt t="60394" x="6348413" y="3314700"/>
          <p14:tracePt t="60430" x="6248400" y="3314700"/>
          <p14:tracePt t="60461" x="6229350" y="3314700"/>
          <p14:tracePt t="60493" x="6162675" y="3319463"/>
          <p14:tracePt t="60531" x="5886450" y="3324225"/>
          <p14:tracePt t="60562" x="5543550" y="3243263"/>
          <p14:tracePt t="60597" x="5143500" y="3138488"/>
          <p14:tracePt t="60617" x="4848225" y="3038475"/>
          <p14:tracePt t="60656" x="4524375" y="2924175"/>
          <p14:tracePt t="60694" x="4443413" y="2890838"/>
          <p14:tracePt t="60730" x="4419600" y="2886075"/>
          <p14:tracePt t="60798" x="4410075" y="2876550"/>
          <p14:tracePt t="60837" x="4381500" y="2857500"/>
          <p14:tracePt t="60861" x="4348163" y="2819400"/>
          <p14:tracePt t="60894" x="4271963" y="2609850"/>
          <p14:tracePt t="60932" x="4143375" y="2333625"/>
          <p14:tracePt t="60966" x="4124325" y="2262188"/>
          <p14:tracePt t="61001" x="4114800" y="2228850"/>
          <p14:tracePt t="61018" x="4114800" y="2219325"/>
          <p14:tracePt t="61049" x="4110038" y="2214563"/>
          <p14:tracePt t="63493" x="4000500" y="2286000"/>
          <p14:tracePt t="63525" x="3819525" y="2571750"/>
          <p14:tracePt t="63554" x="3681413" y="2814638"/>
          <p14:tracePt t="63587" x="3467100" y="3014663"/>
          <p14:tracePt t="63625" x="3219450" y="3228975"/>
          <p14:tracePt t="63655" x="3086100" y="3281363"/>
          <p14:tracePt t="63690" x="2814638" y="3300413"/>
          <p14:tracePt t="63708" x="2690813" y="3295650"/>
          <p14:tracePt t="63741" x="2333625" y="3209925"/>
          <p14:tracePt t="63771" x="2019300" y="3138488"/>
          <p14:tracePt t="63804" x="1804988" y="3105150"/>
          <p14:tracePt t="63841" x="1619250" y="3086100"/>
          <p14:tracePt t="63875" x="1485900" y="3071813"/>
          <p14:tracePt t="63907" x="1366838" y="3067050"/>
          <p14:tracePt t="63941" x="1266825" y="3052763"/>
          <p14:tracePt t="63977" x="1119188" y="3028950"/>
          <p14:tracePt t="63987" x="1081088" y="3024188"/>
          <p14:tracePt t="64026" x="871538" y="2995613"/>
          <p14:tracePt t="64058" x="776288" y="2990850"/>
          <p14:tracePt t="64093" x="738188" y="2981325"/>
          <p14:tracePt t="64126" x="728663" y="2981325"/>
          <p14:tracePt t="64288" x="728663" y="2971800"/>
          <p14:tracePt t="64326" x="728663" y="2962275"/>
          <p14:tracePt t="64358" x="738188" y="2947988"/>
          <p14:tracePt t="64388" x="800100" y="2933700"/>
          <p14:tracePt t="64409" x="1004888" y="2900363"/>
          <p14:tracePt t="64440" x="1562100" y="2833688"/>
          <p14:tracePt t="64473" x="2028825" y="2814638"/>
          <p14:tracePt t="64504" x="2405063" y="2814638"/>
          <p14:tracePt t="64545" x="3014663" y="2814638"/>
          <p14:tracePt t="64572" x="3314700" y="2814638"/>
          <p14:tracePt t="64604" x="3552825" y="2824163"/>
          <p14:tracePt t="64627" x="3681413" y="2838450"/>
          <p14:tracePt t="64661" x="3733800" y="2838450"/>
          <p14:tracePt t="64774" x="3614738" y="2838450"/>
          <p14:tracePt t="64809" x="2919413" y="2828925"/>
          <p14:tracePt t="64841" x="2100263" y="2828925"/>
          <p14:tracePt t="64875" x="1557338" y="2890838"/>
          <p14:tracePt t="64913" x="1233488" y="2962275"/>
          <p14:tracePt t="64943" x="1147763" y="2962275"/>
          <p14:tracePt t="64974" x="1081088" y="2962275"/>
          <p14:tracePt t="65004" x="1019175" y="2933700"/>
          <p14:tracePt t="65043" x="962025" y="2886075"/>
          <p14:tracePt t="65075" x="947738" y="2876550"/>
          <p14:tracePt t="65109" x="942975" y="2871788"/>
          <p14:tracePt t="65144" x="923925" y="2857500"/>
          <p14:tracePt t="65174" x="909638" y="2828925"/>
          <p14:tracePt t="65208" x="871538" y="2747963"/>
          <p14:tracePt t="65249" x="857250" y="2733675"/>
          <p14:tracePt t="65306" x="833438" y="2747963"/>
          <p14:tracePt t="65343" x="752475" y="2947988"/>
          <p14:tracePt t="65360" x="728663" y="3071813"/>
          <p14:tracePt t="65390" x="714375" y="3257550"/>
          <p14:tracePt t="65413" x="685800" y="3414713"/>
          <p14:tracePt t="65445" x="671513" y="3624263"/>
          <p14:tracePt t="65473" x="657225" y="3776663"/>
          <p14:tracePt t="65504" x="647700" y="3833813"/>
          <p14:tracePt t="65591" x="690563" y="3690938"/>
          <p14:tracePt t="65611" x="728663" y="3462338"/>
          <p14:tracePt t="65645" x="766763" y="3171825"/>
          <p14:tracePt t="65676" x="781050" y="2976563"/>
          <p14:tracePt t="65706" x="785813" y="2914650"/>
          <p14:tracePt t="65744" x="785813" y="2895600"/>
          <p14:tracePt t="65829" x="771525" y="3224213"/>
          <p14:tracePt t="65860" x="771525" y="3676650"/>
          <p14:tracePt t="65891" x="766763" y="3886200"/>
          <p14:tracePt t="65914" x="762000" y="3924300"/>
          <p14:tracePt t="65944" x="762000" y="3929063"/>
          <p14:tracePt t="65977" x="762000" y="3819525"/>
          <p14:tracePt t="66007" x="785813" y="3448050"/>
          <p14:tracePt t="66036" x="785813" y="3209925"/>
          <p14:tracePt t="66061" x="776288" y="3067050"/>
          <p14:tracePt t="66096" x="766763" y="2986088"/>
          <p14:tracePt t="66113" x="757238" y="2976563"/>
          <p14:tracePt t="66129" x="757238" y="2971800"/>
          <p14:tracePt t="66376" x="757238" y="2962275"/>
          <p14:tracePt t="66411" x="752475" y="2947988"/>
          <p14:tracePt t="66445" x="752475" y="2933700"/>
          <p14:tracePt t="66478" x="752475" y="2924175"/>
          <p14:tracePt t="66537" x="752475" y="2905125"/>
          <p14:tracePt t="66561" x="752475" y="2895600"/>
          <p14:tracePt t="66593" x="752475" y="2890838"/>
          <p14:tracePt t="66615" x="738188" y="2895600"/>
          <p14:tracePt t="66647" x="661988" y="3224213"/>
          <p14:tracePt t="66670" x="595313" y="3514725"/>
          <p14:tracePt t="66693" x="581025" y="3724275"/>
          <p14:tracePt t="66730" x="566738" y="3871913"/>
          <p14:tracePt t="66761" x="566738" y="3881438"/>
          <p14:tracePt t="66835" x="566738" y="3786188"/>
          <p14:tracePt t="66863" x="604838" y="3467100"/>
          <p14:tracePt t="66877" x="604838" y="3381375"/>
          <p14:tracePt t="66909" x="619125" y="3133725"/>
          <p14:tracePt t="66946" x="628650" y="2990850"/>
          <p14:tracePt t="66979" x="638175" y="2933700"/>
          <p14:tracePt t="67009" x="647700" y="2900363"/>
          <p14:tracePt t="68012" x="647700" y="3009900"/>
          <p14:tracePt t="68036" x="671513" y="3228975"/>
          <p14:tracePt t="68070" x="695325" y="3509963"/>
          <p14:tracePt t="68097" x="709613" y="3695700"/>
          <p14:tracePt t="68140" x="709613" y="3814763"/>
          <p14:tracePt t="68158" x="709613" y="3852863"/>
          <p14:tracePt t="68190" x="709613" y="3905250"/>
          <p14:tracePt t="68212" x="704850" y="3919538"/>
          <p14:tracePt t="68382" x="704850" y="3910013"/>
          <p14:tracePt t="68415" x="704850" y="3881438"/>
          <p14:tracePt t="68456" x="695325" y="3876675"/>
          <p14:tracePt t="69491" x="790575" y="3876675"/>
          <p14:tracePt t="69523" x="1052513" y="3876675"/>
          <p14:tracePt t="69557" x="1385888" y="3876675"/>
          <p14:tracePt t="69589" x="1790700" y="3876675"/>
          <p14:tracePt t="69620" x="2171700" y="3876675"/>
          <p14:tracePt t="69659" x="2724150" y="3876675"/>
          <p14:tracePt t="69687" x="3067050" y="3876675"/>
          <p14:tracePt t="69718" x="3433763" y="3876675"/>
          <p14:tracePt t="69739" x="3662363" y="3876675"/>
          <p14:tracePt t="69774" x="3938588" y="3876675"/>
          <p14:tracePt t="69806" x="4186238" y="3876675"/>
          <p14:tracePt t="69840" x="4424363" y="3876675"/>
          <p14:tracePt t="69871" x="4562475" y="3876675"/>
          <p14:tracePt t="69904" x="4748213" y="3881438"/>
          <p14:tracePt t="69944" x="4786313" y="3881438"/>
          <p14:tracePt t="70157" x="4786313" y="3890963"/>
          <p14:tracePt t="70194" x="4743450" y="3890963"/>
          <p14:tracePt t="70224" x="4714875" y="3890963"/>
          <p14:tracePt t="70257" x="4691063" y="3890963"/>
          <p14:tracePt t="70290" x="4657725" y="3890963"/>
          <p14:tracePt t="70329" x="4619625" y="3890963"/>
          <p14:tracePt t="70341" x="4610100" y="3890963"/>
          <p14:tracePt t="70372" x="4576763" y="3890963"/>
          <p14:tracePt t="77020" x="4552950" y="3900488"/>
          <p14:tracePt t="77060" x="4419600" y="3910013"/>
          <p14:tracePt t="77088" x="4152900" y="3924300"/>
          <p14:tracePt t="77120" x="3814763" y="3924300"/>
          <p14:tracePt t="77159" x="3471863" y="3924300"/>
          <p14:tracePt t="77190" x="3157538" y="3924300"/>
          <p14:tracePt t="77220" x="2871788" y="3914775"/>
          <p14:tracePt t="77259" x="2633663" y="3914775"/>
          <p14:tracePt t="77293" x="2486025" y="3914775"/>
          <p14:tracePt t="77326" x="2405063" y="3914775"/>
          <p14:tracePt t="77358" x="2381250" y="3914775"/>
          <p14:tracePt t="77392" x="2362200" y="3914775"/>
          <p14:tracePt t="77440" x="2352675" y="3919538"/>
          <p14:tracePt t="77476" x="2343150" y="3924300"/>
          <p14:tracePt t="80870" x="2319338" y="3843338"/>
          <p14:tracePt t="80902" x="2295525" y="3681413"/>
          <p14:tracePt t="80939" x="2252663" y="3433763"/>
          <p14:tracePt t="80953" x="2252663" y="3367088"/>
          <p14:tracePt t="80986" x="2252663" y="3271838"/>
          <p14:tracePt t="81020" x="2247900" y="3181350"/>
          <p14:tracePt t="81052" x="2243138" y="3143250"/>
          <p14:tracePt t="81138" x="2271713" y="3109913"/>
          <p14:tracePt t="81172" x="2300288" y="3095625"/>
          <p14:tracePt t="81202" x="2314575" y="3086100"/>
          <p14:tracePt t="82606" x="2247900" y="3081338"/>
          <p14:tracePt t="82636" x="2157413" y="3062288"/>
          <p14:tracePt t="82661" x="2114550" y="3057525"/>
          <p14:tracePt t="82692" x="2071688" y="3048000"/>
          <p14:tracePt t="82722" x="2000250" y="3033713"/>
          <p14:tracePt t="82752" x="1933575" y="3024188"/>
          <p14:tracePt t="82791" x="1838325" y="3005138"/>
          <p14:tracePt t="82808" x="1795463" y="3000375"/>
          <p14:tracePt t="82841" x="1700213" y="3000375"/>
          <p14:tracePt t="82874" x="1619250" y="3000375"/>
          <p14:tracePt t="82906" x="1562100" y="3000375"/>
          <p14:tracePt t="82942" x="1528763" y="3000375"/>
          <p14:tracePt t="82960" x="1519238" y="3000375"/>
          <p14:tracePt t="82990" x="1514475" y="3000375"/>
          <p14:tracePt t="83054" x="1485900" y="3000375"/>
          <p14:tracePt t="83096" x="1390650" y="3000375"/>
          <p14:tracePt t="83124" x="1319213" y="3000375"/>
          <p14:tracePt t="83158" x="1252538" y="3000375"/>
          <p14:tracePt t="83177" x="1238250" y="3000375"/>
          <p14:tracePt t="83207" x="1223963" y="3000375"/>
          <p14:tracePt t="83257" x="1214438" y="3000375"/>
          <p14:tracePt t="83525" x="1228725" y="3000375"/>
          <p14:tracePt t="83556" x="1243013" y="3000375"/>
          <p14:tracePt t="83592" x="1262063" y="3000375"/>
          <p14:tracePt t="83633" x="1304925" y="3000375"/>
          <p14:tracePt t="83657" x="1347788" y="3000375"/>
          <p14:tracePt t="83709" x="1438275" y="3000375"/>
          <p14:tracePt t="83741" x="1490663" y="3000375"/>
          <p14:tracePt t="83778" x="1524000" y="2990850"/>
          <p14:tracePt t="83810" x="1552575" y="2990850"/>
          <p14:tracePt t="83840" x="1585913" y="2986088"/>
          <p14:tracePt t="83863" x="1609725" y="2981325"/>
          <p14:tracePt t="83904" x="1690688" y="2981325"/>
          <p14:tracePt t="83912" x="1704975" y="2981325"/>
          <p14:tracePt t="83939" x="1752600" y="2981325"/>
          <p14:tracePt t="83978" x="1900238" y="2981325"/>
          <p14:tracePt t="84017" x="2033588" y="2981325"/>
          <p14:tracePt t="84041" x="2081213" y="2981325"/>
          <p14:tracePt t="84063" x="2109788" y="2981325"/>
          <p14:tracePt t="84095" x="2166938" y="2981325"/>
          <p14:tracePt t="84126" x="2243138" y="2990850"/>
          <p14:tracePt t="84156" x="2305050" y="3000375"/>
          <p14:tracePt t="84194" x="2395538" y="3000375"/>
          <p14:tracePt t="84236" x="2447925" y="3000375"/>
          <p14:tracePt t="84259" x="2471738" y="3000375"/>
          <p14:tracePt t="84294" x="2505075" y="3000375"/>
          <p14:tracePt t="84311" x="2538413" y="3000375"/>
          <p14:tracePt t="84340" x="2614613" y="2971800"/>
          <p14:tracePt t="84362" x="2695575" y="2947988"/>
          <p14:tracePt t="84397" x="2857500" y="2914650"/>
          <p14:tracePt t="84426" x="3009900" y="2886075"/>
          <p14:tracePt t="84465" x="3219450" y="2838450"/>
          <p14:tracePt t="84495" x="3367088" y="2819400"/>
          <p14:tracePt t="84526" x="3486150" y="2800350"/>
          <p14:tracePt t="84559" x="3529013" y="2800350"/>
          <p14:tracePt t="84579" x="3543300" y="2800350"/>
          <p14:tracePt t="84612" x="3571875" y="2800350"/>
          <p14:tracePt t="84643" x="3605213" y="2800350"/>
          <p14:tracePt t="84690" x="3652838" y="2800350"/>
          <p14:tracePt t="84712" x="3676650" y="2800350"/>
          <p14:tracePt t="84744" x="3714750" y="2800350"/>
          <p14:tracePt t="84789" x="3752850" y="2800350"/>
          <p14:tracePt t="84824" x="3771900" y="2800350"/>
          <p14:tracePt t="84860" x="3781425" y="2800350"/>
          <p14:tracePt t="84880" x="3800475" y="2800350"/>
          <p14:tracePt t="84922" x="3829050" y="2800350"/>
          <p14:tracePt t="84942" x="3843338" y="2800350"/>
          <p14:tracePt t="84982" x="3905250" y="2800350"/>
          <p14:tracePt t="85015" x="3957638" y="2800350"/>
          <p14:tracePt t="85043" x="4029075" y="2800350"/>
          <p14:tracePt t="85069" x="4081463" y="2800350"/>
          <p14:tracePt t="85102" x="4133850" y="2800350"/>
          <p14:tracePt t="85133" x="4186238" y="2800350"/>
          <p14:tracePt t="85171" x="4205288" y="2800350"/>
          <p14:tracePt t="85430" x="4205288" y="2805113"/>
          <p14:tracePt t="85486" x="4205288" y="2809875"/>
          <p14:tracePt t="85708" x="4205288" y="2833688"/>
          <p14:tracePt t="85746" x="4200525" y="2843213"/>
          <p14:tracePt t="85770" x="4191000" y="2852738"/>
          <p14:tracePt t="85802" x="4152900" y="2852738"/>
          <p14:tracePt t="85821" x="4114800" y="2857500"/>
          <p14:tracePt t="85845" x="4071938" y="2862263"/>
          <p14:tracePt t="85888" x="3967163" y="2862263"/>
          <p14:tracePt t="85925" x="3929063" y="2862263"/>
          <p14:tracePt t="85946" x="3895725" y="2871788"/>
          <p14:tracePt t="85985" x="3810000" y="2895600"/>
          <p14:tracePt t="86022" x="3724275" y="2909888"/>
          <p14:tracePt t="86047" x="3619500" y="2928938"/>
          <p14:tracePt t="86070" x="3576638" y="2928938"/>
          <p14:tracePt t="86104" x="3481388" y="2928938"/>
          <p14:tracePt t="86136" x="3395663" y="2928938"/>
          <p14:tracePt t="86170" x="3219450" y="2919413"/>
          <p14:tracePt t="86205" x="3028950" y="2919413"/>
          <p14:tracePt t="86237" x="2828925" y="2919413"/>
          <p14:tracePt t="86263" x="2709863" y="2919413"/>
          <p14:tracePt t="86287" x="2619375" y="2905125"/>
          <p14:tracePt t="86318" x="2519363" y="2905125"/>
          <p14:tracePt t="86352" x="2405063" y="2905125"/>
          <p14:tracePt t="86387" x="2319338" y="2905125"/>
          <p14:tracePt t="86420" x="2252663" y="2905125"/>
          <p14:tracePt t="86452" x="2209800" y="2905125"/>
          <p14:tracePt t="86486" x="2195513" y="2905125"/>
          <p14:tracePt t="86570" x="2195513" y="2895600"/>
          <p14:tracePt t="86602" x="2300288" y="2847975"/>
          <p14:tracePt t="86635" x="2566988" y="2786063"/>
          <p14:tracePt t="86668" x="2843213" y="2762250"/>
          <p14:tracePt t="86705" x="3133725" y="2747963"/>
          <p14:tracePt t="86722" x="3219450" y="2747963"/>
          <p14:tracePt t="86737" x="3300413" y="2733675"/>
          <p14:tracePt t="86773" x="3400425" y="2733675"/>
          <p14:tracePt t="86805" x="3495675" y="2733675"/>
          <p14:tracePt t="86836" x="3581400" y="2733675"/>
          <p14:tracePt t="86869" x="3700463" y="2743200"/>
          <p14:tracePt t="86907" x="3857625" y="2743200"/>
          <p14:tracePt t="86937" x="3938588" y="2752725"/>
          <p14:tracePt t="86969" x="3995738" y="2752725"/>
          <p14:tracePt t="87006" x="4043363" y="2762250"/>
          <p14:tracePt t="87037" x="4071938" y="2781300"/>
          <p14:tracePt t="87069" x="4100513" y="2795588"/>
          <p14:tracePt t="87102" x="4124325" y="2824163"/>
          <p14:tracePt t="87142" x="4152900" y="2852738"/>
          <p14:tracePt t="87168" x="4157663" y="2862263"/>
          <p14:tracePt t="87205" x="4157663" y="2871788"/>
          <p14:tracePt t="87360" x="4143375" y="2881313"/>
          <p14:tracePt t="87387" x="4100513" y="2890838"/>
          <p14:tracePt t="87418" x="4038600" y="2890838"/>
          <p14:tracePt t="87451" x="3957638" y="2900363"/>
          <p14:tracePt t="87473" x="3910013" y="2900363"/>
          <p14:tracePt t="87506" x="3819525" y="2900363"/>
          <p14:tracePt t="87536" x="3729038" y="2900363"/>
          <p14:tracePt t="87574" x="3643313" y="2900363"/>
          <p14:tracePt t="87603" x="3609975" y="2900363"/>
          <p14:tracePt t="87659" x="3605213" y="2900363"/>
          <p14:tracePt t="88473" x="3590925" y="2900363"/>
          <p14:tracePt t="88507" x="3476625" y="2847975"/>
          <p14:tracePt t="88536" x="3352800" y="2781300"/>
          <p14:tracePt t="88569" x="3190875" y="2719388"/>
          <p14:tracePt t="88606" x="2924175" y="2676525"/>
          <p14:tracePt t="88635" x="2576513" y="2676525"/>
          <p14:tracePt t="88669" x="2200275" y="2676525"/>
          <p14:tracePt t="88692" x="1962150" y="2676525"/>
          <p14:tracePt t="88721" x="1690688" y="2695575"/>
          <p14:tracePt t="88752" x="1562100" y="2705100"/>
          <p14:tracePt t="88789" x="1457325" y="2719388"/>
          <p14:tracePt t="88821" x="1357313" y="2747963"/>
          <p14:tracePt t="88852" x="1257300" y="2781300"/>
          <p14:tracePt t="88891" x="1219200" y="2814638"/>
          <p14:tracePt t="88923" x="1209675" y="2847975"/>
          <p14:tracePt t="88952" x="1209675" y="2890838"/>
          <p14:tracePt t="88973" x="1209675" y="2919413"/>
          <p14:tracePt t="89005" x="1209675" y="2981325"/>
          <p14:tracePt t="89039" x="1209675" y="3033713"/>
          <p14:tracePt t="89071" x="1209675" y="3057525"/>
          <p14:tracePt t="89108" x="1209675" y="3062288"/>
          <p14:tracePt t="89139" x="1209675" y="3071813"/>
          <p14:tracePt t="90072" x="1209675" y="3114675"/>
          <p14:tracePt t="90109" x="1200150" y="3152775"/>
          <p14:tracePt t="90139" x="1171575" y="3181350"/>
          <p14:tracePt t="90174" x="1162050" y="3190875"/>
          <p14:tracePt t="90215" x="1162050" y="3200400"/>
          <p14:tracePt t="90294" x="1152525" y="3233738"/>
          <p14:tracePt t="90326" x="1143000" y="3271838"/>
          <p14:tracePt t="90355" x="1143000" y="3286125"/>
          <p14:tracePt t="90396" x="1143000" y="3290888"/>
          <p14:tracePt t="90525" x="1143000" y="3305175"/>
          <p14:tracePt t="90557" x="1128713" y="3328988"/>
          <p14:tracePt t="90589" x="1119188" y="3381375"/>
          <p14:tracePt t="90611" x="1119188" y="3395663"/>
          <p14:tracePt t="90642" x="1119188" y="3409950"/>
          <p14:tracePt t="90774" x="1109663" y="3414713"/>
          <p14:tracePt t="91374" x="1109663" y="3405188"/>
          <p14:tracePt t="91501" x="1138238" y="3371850"/>
          <p14:tracePt t="91528" x="1276350" y="3305175"/>
          <p14:tracePt t="91571" x="1576388" y="3214688"/>
          <p14:tracePt t="91597" x="1762125" y="3176588"/>
          <p14:tracePt t="91631" x="1962150" y="3176588"/>
          <p14:tracePt t="91660" x="2062163" y="3176588"/>
          <p14:tracePt t="91702" x="2119313" y="3214688"/>
          <p14:tracePt t="91728" x="2162175" y="3286125"/>
          <p14:tracePt t="91764" x="2176463" y="3357563"/>
          <p14:tracePt t="91784" x="2190750" y="3405188"/>
          <p14:tracePt t="91814" x="2200275" y="3438525"/>
          <p14:tracePt t="91848" x="2205038" y="3457575"/>
          <p14:tracePt t="91876" x="2205038" y="3462338"/>
          <p14:tracePt t="92001" x="2205038" y="3429000"/>
          <p14:tracePt t="92031" x="2219325" y="3376613"/>
          <p14:tracePt t="92065" x="2328863" y="3281363"/>
          <p14:tracePt t="92087" x="2414588" y="3238500"/>
          <p14:tracePt t="92115" x="2600325" y="3209925"/>
          <p14:tracePt t="92145" x="2728913" y="3209925"/>
          <p14:tracePt t="92180" x="2790825" y="3257550"/>
          <p14:tracePt t="92218" x="2805113" y="3328988"/>
          <p14:tracePt t="92245" x="2805113" y="3371850"/>
          <p14:tracePt t="92276" x="2805113" y="3419475"/>
          <p14:tracePt t="92301" x="2805113" y="3457575"/>
          <p14:tracePt t="92338" x="2805113" y="3486150"/>
          <p14:tracePt t="92501" x="2862263" y="3429000"/>
          <p14:tracePt t="92535" x="3048000" y="3333750"/>
          <p14:tracePt t="92571" x="3381375" y="3243263"/>
          <p14:tracePt t="92587" x="3538538" y="3219450"/>
          <p14:tracePt t="92618" x="3786188" y="3219450"/>
          <p14:tracePt t="92653" x="3962400" y="3248025"/>
          <p14:tracePt t="92678" x="4029075" y="3281363"/>
          <p14:tracePt t="92721" x="4062413" y="3367088"/>
          <p14:tracePt t="92752" x="4062413" y="3400425"/>
          <p14:tracePt t="92787" x="4062413" y="3424238"/>
          <p14:tracePt t="92820" x="4062413" y="3429000"/>
          <p14:tracePt t="93418" x="3995738" y="3429000"/>
          <p14:tracePt t="93457" x="3709988" y="3338513"/>
          <p14:tracePt t="93484" x="3509963" y="3248025"/>
          <p14:tracePt t="93504" x="3305175" y="3133725"/>
          <p14:tracePt t="93535" x="3167063" y="3028950"/>
          <p14:tracePt t="93568" x="3062288" y="2952750"/>
          <p14:tracePt t="93604" x="3038475" y="2938463"/>
          <p14:tracePt t="93989" x="3109913" y="2890838"/>
          <p14:tracePt t="94019" x="3314700" y="2733675"/>
          <p14:tracePt t="94052" x="3505200" y="2576513"/>
          <p14:tracePt t="94084" x="3724275" y="2443163"/>
          <p14:tracePt t="94121" x="3910013" y="2381250"/>
          <p14:tracePt t="94155" x="3962400" y="2366963"/>
          <p14:tracePt t="94690" x="3900488" y="2366963"/>
          <p14:tracePt t="94719" x="3814763" y="2366963"/>
          <p14:tracePt t="94736" x="3757613" y="2390775"/>
          <p14:tracePt t="94768" x="3586163" y="2481263"/>
          <p14:tracePt t="94810" x="3290888" y="2633663"/>
          <p14:tracePt t="94836" x="3033713" y="2738438"/>
          <p14:tracePt t="94870" x="2614613" y="2905125"/>
          <p14:tracePt t="94905" x="2262188" y="3028950"/>
          <p14:tracePt t="94936" x="2005013" y="3090863"/>
          <p14:tracePt t="94968" x="1804988" y="3105150"/>
          <p14:tracePt t="94989" x="1724025" y="3114675"/>
          <p14:tracePt t="95021" x="1538288" y="3128963"/>
          <p14:tracePt t="95054" x="1414463" y="3143250"/>
          <p14:tracePt t="95084" x="1347788" y="3143250"/>
          <p14:tracePt t="95121" x="1276350" y="3143250"/>
          <p14:tracePt t="95156" x="1243013" y="3143250"/>
          <p14:tracePt t="95184" x="1223963" y="3143250"/>
          <p14:tracePt t="95221" x="1200150" y="3143250"/>
          <p14:tracePt t="95251" x="1176338" y="3143250"/>
          <p14:tracePt t="95284" x="1152525" y="3143250"/>
          <p14:tracePt t="95323" x="1123950" y="3143250"/>
          <p14:tracePt t="95357" x="1095375" y="3143250"/>
          <p14:tracePt t="95386" x="1062038" y="3143250"/>
          <p14:tracePt t="95409" x="1042988" y="3143250"/>
          <p14:tracePt t="95436" x="1023938" y="3143250"/>
          <p14:tracePt t="95468" x="981075" y="3143250"/>
          <p14:tracePt t="95489" x="938213" y="3133725"/>
          <p14:tracePt t="95521" x="900113" y="3076575"/>
          <p14:tracePt t="95551" x="885825" y="3028950"/>
          <p14:tracePt t="95584" x="881063" y="3005138"/>
          <p14:tracePt t="95667" x="862013" y="3038475"/>
          <p14:tracePt t="95689" x="852488" y="3133725"/>
          <p14:tracePt t="95721" x="838200" y="3209925"/>
          <p14:tracePt t="95752" x="838200" y="3219450"/>
          <p14:tracePt t="95856" x="838200" y="3171825"/>
          <p14:tracePt t="95869" x="842963" y="3162300"/>
          <p14:tracePt t="95908" x="862013" y="3128963"/>
          <p14:tracePt t="95941" x="881063" y="3119438"/>
          <p14:tracePt t="95969" x="923925" y="3119438"/>
          <p14:tracePt t="95989" x="952500" y="3133725"/>
          <p14:tracePt t="96024" x="990600" y="3157538"/>
          <p14:tracePt t="96105" x="1014413" y="3157538"/>
          <p14:tracePt t="96138" x="1057275" y="3138488"/>
          <p14:tracePt t="96168" x="1100138" y="3128963"/>
          <p14:tracePt t="96209" x="1138238" y="3128963"/>
          <p14:tracePt t="96254" x="1157288" y="3128963"/>
          <p14:tracePt t="96321" x="1166813" y="3114675"/>
          <p14:tracePt t="96354" x="1190625" y="3090863"/>
          <p14:tracePt t="96385" x="1190625" y="3086100"/>
          <p14:tracePt t="96469" x="1200150" y="3086100"/>
          <p14:tracePt t="96508" x="1266825" y="3171825"/>
          <p14:tracePt t="96538" x="1357313" y="3271838"/>
          <p14:tracePt t="96570" x="1433513" y="3357563"/>
          <p14:tracePt t="96613" x="1504950" y="3424238"/>
          <p14:tracePt t="96640" x="1566863" y="3443288"/>
          <p14:tracePt t="96670" x="1614488" y="3443288"/>
          <p14:tracePt t="96692" x="1671638" y="3443288"/>
          <p14:tracePt t="96723" x="1747838" y="3429000"/>
          <p14:tracePt t="96758" x="1819275" y="3395663"/>
          <p14:tracePt t="96790" x="1881188" y="3367088"/>
          <p14:tracePt t="96830" x="1905000" y="3352800"/>
          <p14:tracePt t="96856" x="1909763" y="3352800"/>
          <p14:tracePt t="96885" x="1909763" y="3343275"/>
          <p14:tracePt t="96910" x="1919288" y="3338513"/>
          <p14:tracePt t="96926" x="1924050" y="3333750"/>
          <p14:tracePt t="96957" x="1928813" y="3305175"/>
          <p14:tracePt t="96986" x="1938338" y="3281363"/>
          <p14:tracePt t="97024" x="1952625" y="3238500"/>
          <p14:tracePt t="97055" x="1952625" y="3228975"/>
          <p14:tracePt t="97088" x="1962150" y="3214688"/>
          <p14:tracePt t="97125" x="1976438" y="3205163"/>
          <p14:tracePt t="97154" x="2000250" y="3195638"/>
          <p14:tracePt t="97188" x="2014538" y="3181350"/>
          <p14:tracePt t="98029" x="1876425" y="3171825"/>
          <p14:tracePt t="98059" x="1776413" y="3152775"/>
          <p14:tracePt t="98091" x="1719263" y="3148013"/>
          <p14:tracePt t="98111" x="1695450" y="3148013"/>
          <p14:tracePt t="98142" x="1609725" y="3148013"/>
          <p14:tracePt t="98173" x="1509713" y="3171825"/>
          <p14:tracePt t="98217" x="1190625" y="3152775"/>
          <p14:tracePt t="98244" x="1057275" y="3100388"/>
          <p14:tracePt t="98280" x="952500" y="3062288"/>
          <p14:tracePt t="98292" x="942975" y="3062288"/>
          <p14:tracePt t="98328" x="900113" y="3062288"/>
          <p14:tracePt t="98363" x="881063" y="3062288"/>
          <p14:tracePt t="98389" x="871538" y="3062288"/>
          <p14:tracePt t="98434" x="842963" y="3071813"/>
          <p14:tracePt t="98458" x="833438" y="3081338"/>
          <p14:tracePt t="98501" x="823913" y="3090863"/>
          <p14:tracePt t="98529" x="819150" y="3090863"/>
          <p14:tracePt t="98651" x="819150" y="3095625"/>
          <p14:tracePt t="98776" x="833438" y="3095625"/>
          <p14:tracePt t="98802" x="838200" y="3095625"/>
          <p14:tracePt t="98878" x="862013" y="3095625"/>
          <p14:tracePt t="98917" x="933450" y="3095625"/>
          <p14:tracePt t="98951" x="985838" y="3105150"/>
          <p14:tracePt t="98961" x="1004888" y="3105150"/>
          <p14:tracePt t="98996" x="1047750" y="3105150"/>
          <p14:tracePt t="99034" x="1138238" y="3095625"/>
          <p14:tracePt t="99061" x="1185863" y="3086100"/>
          <p14:tracePt t="99092" x="1252538" y="3076575"/>
          <p14:tracePt t="99117" x="1338263" y="3057525"/>
          <p14:tracePt t="99151" x="1443038" y="3048000"/>
          <p14:tracePt t="99169" x="1457325" y="3048000"/>
          <p14:tracePt t="99194" x="1471613" y="3048000"/>
          <p14:tracePt t="99293" x="1485900" y="3076575"/>
          <p14:tracePt t="99319" x="1524000" y="3119438"/>
          <p14:tracePt t="99356" x="1709738" y="3195638"/>
          <p14:tracePt t="99379" x="1900238" y="3243263"/>
          <p14:tracePt t="99417" x="2128838" y="3290888"/>
          <p14:tracePt t="99454" x="2157413" y="3300413"/>
          <p14:tracePt t="99517" x="2166938" y="3290888"/>
          <p14:tracePt t="99555" x="2171700" y="3214688"/>
          <p14:tracePt t="99589" x="2181225" y="3162300"/>
          <p14:tracePt t="99619" x="2185988" y="3152775"/>
          <p14:tracePt t="99651" x="2190750" y="3148013"/>
          <p14:tracePt t="99684" x="2200275" y="3148013"/>
          <p14:tracePt t="99717" x="2233613" y="3148013"/>
          <p14:tracePt t="99751" x="2319338" y="3148013"/>
          <p14:tracePt t="99784" x="2519363" y="3171825"/>
          <p14:tracePt t="99818" x="2647950" y="3181350"/>
          <p14:tracePt t="99851" x="2714625" y="3181350"/>
          <p14:tracePt t="99884" x="2738438" y="3181350"/>
          <p14:tracePt t="99918" x="2776538" y="3186113"/>
          <p14:tracePt t="99950" x="2876550" y="3200400"/>
          <p14:tracePt t="99989" x="3052763" y="3219450"/>
          <p14:tracePt t="100003" x="3095625" y="3219450"/>
          <p14:tracePt t="100036" x="3167063" y="3228975"/>
          <p14:tracePt t="100068" x="3176588" y="3228975"/>
          <p14:tracePt t="100153" x="3186113" y="3228975"/>
          <p14:tracePt t="100179" x="3200400" y="3214688"/>
          <p14:tracePt t="100217" x="3219450" y="3190875"/>
          <p14:tracePt t="100250" x="3238500" y="3171825"/>
          <p14:tracePt t="100286" x="3271838" y="3148013"/>
          <p14:tracePt t="100306" x="3324225" y="3105150"/>
          <p14:tracePt t="100334" x="3409950" y="3043238"/>
          <p14:tracePt t="100372" x="3614738" y="2900363"/>
          <p14:tracePt t="100402" x="3762375" y="2790825"/>
          <p14:tracePt t="100435" x="3924300" y="2681288"/>
          <p14:tracePt t="100467" x="4110038" y="2581275"/>
          <p14:tracePt t="100500" x="4252913" y="2500313"/>
          <p14:tracePt t="100518" x="4300538" y="2476500"/>
          <p14:tracePt t="100557" x="4381500" y="2438400"/>
          <p14:tracePt t="100582" x="4414838" y="2433638"/>
          <p14:tracePt t="100620" x="4543425" y="2424113"/>
          <p14:tracePt t="100652" x="4705350" y="2424113"/>
          <p14:tracePt t="100684" x="4900613" y="2409825"/>
          <p14:tracePt t="100720" x="5062538" y="2395538"/>
          <p14:tracePt t="100736" x="5091113" y="2395538"/>
          <p14:tracePt t="100770" x="5095875" y="2395538"/>
          <p14:tracePt t="101006" x="5033963" y="2409825"/>
          <p14:tracePt t="101024" x="4986338" y="2409825"/>
          <p14:tracePt t="101036" x="4972050" y="2414588"/>
          <p14:tracePt t="101070" x="4929188" y="2419350"/>
          <p14:tracePt t="101100" x="4867275" y="2419350"/>
          <p14:tracePt t="101137" x="4733925" y="2414588"/>
          <p14:tracePt t="101172" x="4610100" y="2390775"/>
          <p14:tracePt t="101206" x="4529138" y="2366963"/>
          <p14:tracePt t="101238" x="4500563" y="2357438"/>
          <p14:tracePt t="101271" x="4491038" y="2357438"/>
        </p14:tracePtLst>
      </p14:laserTrace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Measurements</a:t>
            </a:r>
            <a:r>
              <a:rPr lang="fr-FR" dirty="0" smtClean="0"/>
              <a:t>/</a:t>
            </a:r>
            <a:r>
              <a:rPr lang="fr-FR" dirty="0" err="1" smtClean="0"/>
              <a:t>Analysis</a:t>
            </a:r>
            <a:r>
              <a:rPr lang="fr-FR" dirty="0" smtClean="0"/>
              <a:t>: </a:t>
            </a:r>
            <a:r>
              <a:rPr lang="fr-FR" dirty="0" err="1" smtClean="0"/>
              <a:t>Acoustic</a:t>
            </a:r>
            <a:r>
              <a:rPr lang="fr-FR" dirty="0" smtClean="0"/>
              <a:t> Data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15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r>
              <a:rPr lang="fr-FR" sz="1800" b="1" dirty="0" err="1" smtClean="0"/>
              <a:t>Received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signals</a:t>
            </a:r>
            <a:r>
              <a:rPr lang="fr-FR" sz="1800" b="1" dirty="0" smtClean="0"/>
              <a:t> (Tx2)  on CMRE5 </a:t>
            </a:r>
            <a:r>
              <a:rPr lang="fr-FR" sz="1800" b="1" dirty="0" smtClean="0">
                <a:sym typeface="Wingdings" panose="05000000000000000000" pitchFamily="2" charset="2"/>
              </a:rPr>
              <a:t>  </a:t>
            </a:r>
            <a:endParaRPr lang="fr-FR" sz="1800" b="1" dirty="0" smtClean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0" y="1962030"/>
            <a:ext cx="4240542" cy="1994410"/>
          </a:xfrm>
          <a:prstGeom prst="rect">
            <a:avLst/>
          </a:prstGeom>
        </p:spPr>
      </p:pic>
      <p:sp>
        <p:nvSpPr>
          <p:cNvPr id="12" name="Ellipse 11"/>
          <p:cNvSpPr/>
          <p:nvPr/>
        </p:nvSpPr>
        <p:spPr>
          <a:xfrm>
            <a:off x="2594344" y="1871330"/>
            <a:ext cx="843516" cy="8718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985" y="1224016"/>
            <a:ext cx="3905901" cy="1476027"/>
          </a:xfrm>
          <a:prstGeom prst="rect">
            <a:avLst/>
          </a:prstGeom>
        </p:spPr>
      </p:pic>
      <p:sp>
        <p:nvSpPr>
          <p:cNvPr id="13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3484921" y="2899193"/>
            <a:ext cx="6442027" cy="404973"/>
          </a:xfrm>
        </p:spPr>
        <p:txBody>
          <a:bodyPr/>
          <a:lstStyle/>
          <a:p>
            <a:pPr algn="ctr"/>
            <a:r>
              <a:rPr lang="fr-FR" b="1" dirty="0" err="1" smtClean="0"/>
              <a:t>Matched</a:t>
            </a:r>
            <a:r>
              <a:rPr lang="fr-FR" b="1" dirty="0" smtClean="0"/>
              <a:t> </a:t>
            </a:r>
            <a:r>
              <a:rPr lang="fr-FR" b="1" dirty="0" err="1" smtClean="0"/>
              <a:t>filter</a:t>
            </a:r>
            <a:r>
              <a:rPr lang="fr-FR" b="1" dirty="0" smtClean="0"/>
              <a:t> </a:t>
            </a:r>
            <a:r>
              <a:rPr lang="fr-FR" b="1" dirty="0" smtClean="0">
                <a:sym typeface="Wingdings" panose="05000000000000000000" pitchFamily="2" charset="2"/>
              </a:rPr>
              <a:t> Channel Impulse </a:t>
            </a:r>
            <a:r>
              <a:rPr lang="fr-FR" b="1" dirty="0" err="1" smtClean="0">
                <a:sym typeface="Wingdings" panose="05000000000000000000" pitchFamily="2" charset="2"/>
              </a:rPr>
              <a:t>Response</a:t>
            </a:r>
            <a:r>
              <a:rPr lang="fr-FR" b="1" dirty="0" smtClean="0">
                <a:sym typeface="Wingdings" panose="05000000000000000000" pitchFamily="2" charset="2"/>
              </a:rPr>
              <a:t> (vs </a:t>
            </a:r>
            <a:r>
              <a:rPr lang="fr-FR" b="1" dirty="0" err="1" smtClean="0">
                <a:sym typeface="Wingdings" panose="05000000000000000000" pitchFamily="2" charset="2"/>
              </a:rPr>
              <a:t>Bellhop</a:t>
            </a:r>
            <a:r>
              <a:rPr lang="fr-FR" b="1" dirty="0" smtClean="0">
                <a:sym typeface="Wingdings" panose="05000000000000000000" pitchFamily="2" charset="2"/>
              </a:rPr>
              <a:t>)</a:t>
            </a:r>
            <a:endParaRPr lang="fr-FR" b="1" dirty="0" smtClean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609" y="3180000"/>
            <a:ext cx="2116447" cy="158450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934" y="3197039"/>
            <a:ext cx="2111999" cy="1584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2159361" y="4130545"/>
                <a:ext cx="2009653" cy="6072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</m:acc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𝜏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fr-FR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𝑠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𝜏</m:t>
                              </m:r>
                            </m:e>
                          </m:d>
                          <m:sSup>
                            <m:sSup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9361" y="4130545"/>
                <a:ext cx="2009653" cy="60721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Connecteur droit avec flèche 8"/>
          <p:cNvCxnSpPr/>
          <p:nvPr/>
        </p:nvCxnSpPr>
        <p:spPr>
          <a:xfrm>
            <a:off x="4275619" y="4434154"/>
            <a:ext cx="4219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1410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294"/>
    </mc:Choice>
    <mc:Fallback xmlns="">
      <p:transition spd="slow" advTm="76294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13272" x="4443413" y="2295525"/>
          <p14:tracePt t="13308" x="4229100" y="2205038"/>
          <p14:tracePt t="13340" x="3786188" y="2162175"/>
          <p14:tracePt t="13370" x="3500438" y="2243138"/>
          <p14:tracePt t="13408" x="3367088" y="2305050"/>
          <p14:tracePt t="13444" x="3276600" y="2319338"/>
          <p14:tracePt t="13472" x="3233738" y="2328863"/>
          <p14:tracePt t="13508" x="3219450" y="2352675"/>
          <p14:tracePt t="13525" x="3209925" y="2362200"/>
          <p14:tracePt t="13556" x="3186113" y="2376488"/>
          <p14:tracePt t="13593" x="3157538" y="2405063"/>
          <p14:tracePt t="13632" x="3157538" y="2414588"/>
          <p14:tracePt t="14118" x="3162300" y="2395538"/>
          <p14:tracePt t="14142" x="3167063" y="2386013"/>
          <p14:tracePt t="14376" x="3181350" y="2376488"/>
          <p14:tracePt t="14415" x="3195638" y="2333625"/>
          <p14:tracePt t="14442" x="3195638" y="2300288"/>
          <p14:tracePt t="14526" x="3195638" y="2324100"/>
          <p14:tracePt t="14559" x="3195638" y="2419350"/>
          <p14:tracePt t="14603" x="3181350" y="2471738"/>
          <p14:tracePt t="14681" x="3186113" y="2424113"/>
          <p14:tracePt t="14715" x="3195638" y="2395538"/>
          <p14:tracePt t="14832" x="3195638" y="2443163"/>
          <p14:tracePt t="14843" x="3195638" y="2452688"/>
          <p14:tracePt t="14876" x="3195638" y="2462213"/>
          <p14:tracePt t="14899" x="3195638" y="2466975"/>
          <p14:tracePt t="14969" x="3205163" y="2428875"/>
          <p14:tracePt t="14999" x="3205163" y="2424113"/>
          <p14:tracePt t="15115" x="3205163" y="2428875"/>
          <p14:tracePt t="15386" x="3214688" y="2428875"/>
          <p14:tracePt t="15415" x="3248025" y="2409825"/>
          <p14:tracePt t="15453" x="3324225" y="2328863"/>
          <p14:tracePt t="15476" x="3343275" y="2290763"/>
          <p14:tracePt t="15515" x="3348038" y="2281238"/>
          <p14:tracePt t="15549" x="3357563" y="2266950"/>
          <p14:tracePt t="15577" x="3362325" y="2247900"/>
          <p14:tracePt t="15615" x="3381375" y="2228850"/>
          <p14:tracePt t="15701" x="3429000" y="2219325"/>
          <p14:tracePt t="15731" x="3500438" y="2209800"/>
          <p14:tracePt t="15764" x="3571875" y="2200275"/>
          <p14:tracePt t="15802" x="3600450" y="2195513"/>
          <p14:tracePt t="15836" x="3600450" y="2190750"/>
          <p14:tracePt t="15947" x="3524250" y="2228850"/>
          <p14:tracePt t="15985" x="3438525" y="2266950"/>
          <p14:tracePt t="16019" x="3395663" y="2276475"/>
          <p14:tracePt t="16048" x="3338513" y="2290763"/>
          <p14:tracePt t="16081" x="3309938" y="2300288"/>
          <p14:tracePt t="16118" x="3295650" y="2305050"/>
          <p14:tracePt t="16285" x="3290888" y="2305050"/>
          <p14:tracePt t="16318" x="3281363" y="2305050"/>
          <p14:tracePt t="16352" x="3271838" y="2305050"/>
          <p14:tracePt t="16753" x="3267075" y="2314575"/>
          <p14:tracePt t="16788" x="3257550" y="2314575"/>
          <p14:tracePt t="16820" x="3248025" y="2324100"/>
          <p14:tracePt t="16853" x="3238500" y="2328863"/>
          <p14:tracePt t="17823" x="3214688" y="2328863"/>
          <p14:tracePt t="17883" x="3205163" y="2328863"/>
          <p14:tracePt t="17921" x="3190875" y="2328863"/>
          <p14:tracePt t="17953" x="3181350" y="2343150"/>
          <p14:tracePt t="17990" x="3181350" y="2352675"/>
          <p14:tracePt t="18024" x="3176588" y="2352675"/>
          <p14:tracePt t="18143" x="3167063" y="2362200"/>
          <p14:tracePt t="18323" x="3181350" y="2362200"/>
          <p14:tracePt t="18355" x="3205163" y="2362200"/>
          <p14:tracePt t="18395" x="3219450" y="2362200"/>
          <p14:tracePt t="18422" x="3228975" y="2362200"/>
          <p14:tracePt t="18463" x="3243263" y="2362200"/>
          <p14:tracePt t="18672" x="3190875" y="2362200"/>
          <p14:tracePt t="18692" x="3162300" y="2362200"/>
          <p14:tracePt t="18724" x="3128963" y="2362200"/>
          <p14:tracePt t="18759" x="3114675" y="2362200"/>
          <p14:tracePt t="19012" x="3171825" y="2362200"/>
          <p14:tracePt t="19045" x="3271838" y="2362200"/>
          <p14:tracePt t="19072" x="3338513" y="2362200"/>
          <p14:tracePt t="19109" x="3362325" y="2362200"/>
          <p14:tracePt t="20121" x="3343275" y="2400300"/>
          <p14:tracePt t="20146" x="3333750" y="2428875"/>
          <p14:tracePt t="20163" x="3328988" y="2438400"/>
          <p14:tracePt t="20194" x="3328988" y="2452688"/>
          <p14:tracePt t="20431" x="3319463" y="2452688"/>
          <p14:tracePt t="20466" x="3267075" y="2452688"/>
          <p14:tracePt t="20482" x="3233738" y="2452688"/>
          <p14:tracePt t="20518" x="3167063" y="2452688"/>
          <p14:tracePt t="20549" x="3148013" y="2452688"/>
          <p14:tracePt t="20581" x="3133725" y="2452688"/>
          <p14:tracePt t="20617" x="3128963" y="2452688"/>
          <p14:tracePt t="20780" x="3195638" y="2452688"/>
          <p14:tracePt t="20817" x="3286125" y="2466975"/>
          <p14:tracePt t="20848" x="3309938" y="2471738"/>
          <p14:tracePt t="21081" x="3319463" y="2471738"/>
          <p14:tracePt t="21117" x="3367088" y="2443163"/>
          <p14:tracePt t="21136" x="3424238" y="2386013"/>
          <p14:tracePt t="21149" x="3452813" y="2362200"/>
          <p14:tracePt t="21181" x="3562350" y="2262188"/>
          <p14:tracePt t="21218" x="3733800" y="2124075"/>
          <p14:tracePt t="21249" x="3795713" y="2081213"/>
          <p14:tracePt t="21281" x="3814763" y="2071688"/>
          <p14:tracePt t="21332" x="3824288" y="2062163"/>
          <p14:tracePt t="21364" x="3843338" y="2052638"/>
          <p14:tracePt t="21398" x="3871913" y="2043113"/>
          <p14:tracePt t="21416" x="3890963" y="2033588"/>
          <p14:tracePt t="21448" x="3914775" y="2019300"/>
          <p14:tracePt t="21486" x="3952875" y="2005013"/>
          <p14:tracePt t="21516" x="3990975" y="1985963"/>
          <p14:tracePt t="21547" x="4043363" y="1943100"/>
          <p14:tracePt t="21580" x="4086225" y="1919288"/>
          <p14:tracePt t="21620" x="4110038" y="1909763"/>
          <p14:tracePt t="21633" x="4114800" y="1909763"/>
          <p14:tracePt t="21667" x="4119563" y="1900238"/>
          <p14:tracePt t="21835" x="4129088" y="1900238"/>
          <p14:tracePt t="21865" x="4138613" y="1900238"/>
          <p14:tracePt t="21987" x="4148138" y="1905000"/>
          <p14:tracePt t="22019" x="4148138" y="1914525"/>
          <p14:tracePt t="22367" x="4176713" y="1928813"/>
          <p14:tracePt t="22382" x="4191000" y="1933575"/>
          <p14:tracePt t="26294" x="4214813" y="1933575"/>
          <p14:tracePt t="26334" x="4552950" y="1933575"/>
          <p14:tracePt t="26369" x="4781550" y="1943100"/>
          <p14:tracePt t="26399" x="4929188" y="1947863"/>
          <p14:tracePt t="26420" x="5038725" y="1962150"/>
          <p14:tracePt t="26449" x="5129213" y="1962150"/>
          <p14:tracePt t="26483" x="5191125" y="1962150"/>
          <p14:tracePt t="26511" x="5224463" y="1962150"/>
          <p14:tracePt t="26547" x="5233988" y="1962150"/>
          <p14:tracePt t="26835" x="5243513" y="1962150"/>
          <p14:tracePt t="26867" x="5243513" y="1966913"/>
          <p14:tracePt t="26935" x="5257800" y="1985963"/>
          <p14:tracePt t="26963" x="5295900" y="2009775"/>
          <p14:tracePt t="27000" x="5338763" y="2024063"/>
          <p14:tracePt t="27033" x="5372100" y="2028825"/>
          <p14:tracePt t="27066" x="5391150" y="2043113"/>
          <p14:tracePt t="27117" x="5410200" y="2043113"/>
          <p14:tracePt t="27151" x="5629275" y="2043113"/>
          <p14:tracePt t="27181" x="5848350" y="1990725"/>
          <p14:tracePt t="27214" x="5953125" y="1919288"/>
          <p14:tracePt t="27252" x="5986463" y="1885950"/>
          <p14:tracePt t="27314" x="5986463" y="1876425"/>
          <p14:tracePt t="27350" x="5995988" y="1871663"/>
          <p14:tracePt t="27380" x="6005513" y="1871663"/>
          <p14:tracePt t="27413" x="6057900" y="1871663"/>
          <p14:tracePt t="27451" x="6262688" y="1919288"/>
          <p14:tracePt t="27483" x="6505575" y="1990725"/>
          <p14:tracePt t="27515" x="6824663" y="2033588"/>
          <p14:tracePt t="27555" x="7019925" y="2057400"/>
          <p14:tracePt t="27584" x="7053263" y="2057400"/>
          <p14:tracePt t="27617" x="7086600" y="2062163"/>
          <p14:tracePt t="27655" x="7096125" y="2062163"/>
          <p14:tracePt t="27718" x="7100888" y="2062163"/>
          <p14:tracePt t="27737" x="7110413" y="2062163"/>
          <p14:tracePt t="27768" x="7124700" y="2062163"/>
          <p14:tracePt t="27802" x="7162800" y="2062163"/>
          <p14:tracePt t="27822" x="7196138" y="2062163"/>
          <p14:tracePt t="27855" x="7300913" y="2038350"/>
          <p14:tracePt t="27882" x="7405688" y="2019300"/>
          <p14:tracePt t="27913" x="7519988" y="1966913"/>
          <p14:tracePt t="27953" x="7643813" y="1909763"/>
          <p14:tracePt t="27983" x="7700963" y="1876425"/>
          <p14:tracePt t="28015" x="7720013" y="1862138"/>
          <p14:tracePt t="28468" x="7615238" y="1914525"/>
          <p14:tracePt t="28500" x="6819900" y="2366963"/>
          <p14:tracePt t="28526" x="6305550" y="2590800"/>
          <p14:tracePt t="28554" x="5691188" y="2647950"/>
          <p14:tracePt t="28587" x="4972050" y="2647950"/>
          <p14:tracePt t="28615" x="4614863" y="2647950"/>
          <p14:tracePt t="28656" x="4100513" y="2647950"/>
          <p14:tracePt t="28670" x="4043363" y="2647950"/>
          <p14:tracePt t="28703" x="3890963" y="2647950"/>
          <p14:tracePt t="28719" x="3833813" y="2647950"/>
          <p14:tracePt t="28743" x="3819525" y="2647950"/>
          <p14:tracePt t="28819" x="3805238" y="2633663"/>
          <p14:tracePt t="28838" x="3786188" y="2609850"/>
          <p14:tracePt t="28868" x="3743325" y="2552700"/>
          <p14:tracePt t="28901" x="3690938" y="2466975"/>
          <p14:tracePt t="28940" x="3590925" y="2338388"/>
          <p14:tracePt t="28970" x="3505200" y="2305050"/>
          <p14:tracePt t="29000" x="3443288" y="2300288"/>
          <p14:tracePt t="29029" x="3371850" y="2300288"/>
          <p14:tracePt t="29056" x="3176588" y="2286000"/>
          <p14:tracePt t="29092" x="3071813" y="2271713"/>
          <p14:tracePt t="29119" x="3052763" y="2271713"/>
          <p14:tracePt t="29217" x="3057525" y="2266950"/>
          <p14:tracePt t="29240" x="3076575" y="2266950"/>
          <p14:tracePt t="29281" x="3081338" y="2266950"/>
          <p14:tracePt t="29385" x="3071813" y="2266950"/>
          <p14:tracePt t="29422" x="3067050" y="2281238"/>
          <p14:tracePt t="29457" x="3086100" y="2319338"/>
          <p14:tracePt t="29488" x="3128963" y="2324100"/>
          <p14:tracePt t="29520" x="3138488" y="2328863"/>
          <p14:tracePt t="29572" x="3062288" y="2319338"/>
          <p14:tracePt t="29614" x="2986088" y="2300288"/>
          <p14:tracePt t="29642" x="2981325" y="2300288"/>
          <p14:tracePt t="29686" x="2981325" y="2290763"/>
          <p14:tracePt t="29723" x="3038475" y="2281238"/>
          <p14:tracePt t="29758" x="3052763" y="2281238"/>
          <p14:tracePt t="29787" x="3057525" y="2281238"/>
          <p14:tracePt t="29873" x="3114675" y="2271713"/>
          <p14:tracePt t="29913" x="3419475" y="2238375"/>
          <p14:tracePt t="29943" x="3905250" y="2176463"/>
          <p14:tracePt t="29974" x="4729163" y="2038350"/>
          <p14:tracePt t="30014" x="5405438" y="1938338"/>
          <p14:tracePt t="30042" x="5572125" y="1924050"/>
          <p14:tracePt t="30076" x="5605463" y="1914525"/>
          <p14:tracePt t="30390" x="5614988" y="1914525"/>
          <p14:tracePt t="30426" x="5953125" y="1933575"/>
          <p14:tracePt t="30467" x="6872288" y="1933575"/>
          <p14:tracePt t="30491" x="7215188" y="1933575"/>
          <p14:tracePt t="30521" x="7458075" y="1947863"/>
          <p14:tracePt t="30560" x="7762875" y="2014538"/>
          <p14:tracePt t="30590" x="7853363" y="2038350"/>
          <p14:tracePt t="30621" x="7910513" y="2057400"/>
          <p14:tracePt t="30663" x="7924800" y="2057400"/>
          <p14:tracePt t="31198" x="7715250" y="2090738"/>
          <p14:tracePt t="31210" x="7239000" y="2143125"/>
          <p14:tracePt t="31246" x="6315075" y="2224088"/>
          <p14:tracePt t="31280" x="5872163" y="2233613"/>
          <p14:tracePt t="31313" x="5695950" y="2219325"/>
          <p14:tracePt t="31346" x="5572125" y="2200275"/>
          <p14:tracePt t="31382" x="5457825" y="2181225"/>
          <p14:tracePt t="31413" x="5372100" y="2166938"/>
          <p14:tracePt t="31431" x="5310188" y="2157413"/>
          <p14:tracePt t="31449" x="5295900" y="2152650"/>
          <p14:tracePt t="31480" x="5243513" y="2147888"/>
          <p14:tracePt t="31515" x="5186363" y="2133600"/>
          <p14:tracePt t="31546" x="5181600" y="2133600"/>
          <p14:tracePt t="31579" x="5181600" y="2119313"/>
          <p14:tracePt t="31614" x="5200650" y="2047875"/>
          <p14:tracePt t="31632" x="5281613" y="1976438"/>
          <p14:tracePt t="31666" x="5438775" y="1900238"/>
          <p14:tracePt t="31699" x="5562600" y="1876425"/>
          <p14:tracePt t="31729" x="5619750" y="1876425"/>
          <p14:tracePt t="31764" x="5715000" y="1981200"/>
          <p14:tracePt t="31796" x="5900738" y="2133600"/>
          <p14:tracePt t="31830" x="6186488" y="2243138"/>
          <p14:tracePt t="31848" x="6391275" y="2309813"/>
          <p14:tracePt t="31880" x="6553200" y="2328863"/>
          <p14:tracePt t="31898" x="6577013" y="2328863"/>
          <p14:tracePt t="31929" x="6605588" y="2328863"/>
          <p14:tracePt t="31964" x="6610350" y="2300288"/>
          <p14:tracePt t="32000" x="6596063" y="2228850"/>
          <p14:tracePt t="32013" x="6586538" y="2205038"/>
          <p14:tracePt t="32049" x="6538913" y="2147888"/>
          <p14:tracePt t="32080" x="6529388" y="2133600"/>
          <p14:tracePt t="32235" x="6529388" y="2114550"/>
          <p14:tracePt t="32265" x="6519863" y="2066925"/>
          <p14:tracePt t="32297" x="6510338" y="2033588"/>
          <p14:tracePt t="32329" x="6500813" y="2024063"/>
          <p14:tracePt t="32483" x="6624638" y="2028825"/>
          <p14:tracePt t="32513" x="6905625" y="2057400"/>
          <p14:tracePt t="32549" x="7262813" y="2062163"/>
          <p14:tracePt t="32586" x="7643813" y="2062163"/>
          <p14:tracePt t="32614" x="7777163" y="2062163"/>
          <p14:tracePt t="32634" x="7839075" y="2057400"/>
          <p14:tracePt t="32667" x="7858125" y="2052638"/>
          <p14:tracePt t="32701" x="7858125" y="2047875"/>
          <p14:tracePt t="40321" x="7858125" y="2071688"/>
          <p14:tracePt t="40978" x="8253413" y="2233613"/>
          <p14:tracePt t="41005" x="8372475" y="2366963"/>
          <p14:tracePt t="41040" x="8267700" y="2676525"/>
          <p14:tracePt t="41072" x="8191500" y="3071813"/>
          <p14:tracePt t="41107" x="8191500" y="3529013"/>
          <p14:tracePt t="41142" x="8191500" y="4014788"/>
          <p14:tracePt t="41173" x="8191500" y="4371975"/>
          <p14:tracePt t="41208" x="8186738" y="4443413"/>
          <p14:tracePt t="41220" x="8177213" y="4448175"/>
          <p14:tracePt t="41253" x="8062913" y="4452938"/>
          <p14:tracePt t="41280" x="7886700" y="4452938"/>
          <p14:tracePt t="41306" x="7781925" y="4419600"/>
          <p14:tracePt t="41337" x="7720013" y="4367213"/>
          <p14:tracePt t="41378" x="7605713" y="4186238"/>
          <p14:tracePt t="41409" x="7543800" y="4038600"/>
          <p14:tracePt t="41437" x="7524750" y="3933825"/>
          <p14:tracePt t="41474" x="7524750" y="3724275"/>
          <p14:tracePt t="41512" x="7558088" y="3586163"/>
          <p14:tracePt t="41537" x="7600950" y="3552825"/>
          <p14:tracePt t="41583" x="7753350" y="3538538"/>
          <p14:tracePt t="41606" x="7915275" y="3538538"/>
          <p14:tracePt t="41637" x="8096250" y="3538538"/>
          <p14:tracePt t="41684" x="8186738" y="3557588"/>
          <p14:tracePt t="41705" x="8186738" y="3586163"/>
          <p14:tracePt t="41739" x="8186738" y="3729038"/>
          <p14:tracePt t="41763" x="8186738" y="3919538"/>
          <p14:tracePt t="41799" x="8186738" y="4167188"/>
          <p14:tracePt t="41823" x="8186738" y="4310063"/>
          <p14:tracePt t="41854" x="8186738" y="4438650"/>
          <p14:tracePt t="41881" x="8129588" y="4514850"/>
          <p14:tracePt t="41914" x="8043863" y="4548188"/>
          <p14:tracePt t="41938" x="7924800" y="4562475"/>
          <p14:tracePt t="41966" x="7781925" y="4567238"/>
          <p14:tracePt t="41997" x="7596188" y="4486275"/>
          <p14:tracePt t="42033" x="7424738" y="4243388"/>
          <p14:tracePt t="42056" x="7358063" y="4043363"/>
          <p14:tracePt t="42096" x="7305675" y="3695700"/>
          <p14:tracePt t="42122" x="7319963" y="3529013"/>
          <p14:tracePt t="42162" x="7424738" y="3319463"/>
          <p14:tracePt t="42195" x="7572375" y="3200400"/>
          <p14:tracePt t="42222" x="7686675" y="3162300"/>
          <p14:tracePt t="42256" x="7920038" y="3152775"/>
          <p14:tracePt t="42295" x="8158163" y="3224213"/>
          <p14:tracePt t="42331" x="8410575" y="3371850"/>
          <p14:tracePt t="42354" x="8496300" y="3448050"/>
          <p14:tracePt t="42380" x="8543925" y="3548063"/>
          <p14:tracePt t="42412" x="8577263" y="3709988"/>
          <p14:tracePt t="42449" x="8582025" y="3986213"/>
          <p14:tracePt t="42465" x="8567738" y="4095750"/>
          <p14:tracePt t="42497" x="8524875" y="4238625"/>
          <p14:tracePt t="42523" x="8482013" y="4338638"/>
          <p14:tracePt t="42555" x="8391525" y="4448175"/>
          <p14:tracePt t="42597" x="8253413" y="4562475"/>
          <p14:tracePt t="42624" x="8153400" y="4614863"/>
          <p14:tracePt t="42661" x="8048625" y="4619625"/>
          <p14:tracePt t="42696" x="7905750" y="4605338"/>
          <p14:tracePt t="42709" x="7881938" y="4586288"/>
          <p14:tracePt t="42745" x="7748588" y="4448175"/>
          <p14:tracePt t="42778" x="7629525" y="4229100"/>
          <p14:tracePt t="42811" x="7548563" y="3952875"/>
          <p14:tracePt t="42843" x="7510463" y="3700463"/>
          <p14:tracePt t="42882" x="7515225" y="3495675"/>
          <p14:tracePt t="42913" x="7596188" y="3371850"/>
          <p14:tracePt t="42945" x="7777163" y="3262313"/>
          <p14:tracePt t="42978" x="7972425" y="3190875"/>
          <p14:tracePt t="43011" x="8091488" y="3171825"/>
          <p14:tracePt t="43045" x="8143875" y="3171825"/>
          <p14:tracePt t="43078" x="8158163" y="3171825"/>
          <p14:tracePt t="43119" x="8167688" y="3300413"/>
          <p14:tracePt t="43147" x="8181975" y="3590925"/>
          <p14:tracePt t="43178" x="8181975" y="3876675"/>
          <p14:tracePt t="43212" x="8181975" y="4124325"/>
          <p14:tracePt t="43244" x="8120063" y="4343400"/>
          <p14:tracePt t="43281" x="7991475" y="4505325"/>
          <p14:tracePt t="43312" x="7900988" y="4552950"/>
          <p14:tracePt t="43347" x="7810500" y="4567238"/>
          <p14:tracePt t="43364" x="7777163" y="4567238"/>
          <p14:tracePt t="43398" x="7720013" y="4519613"/>
          <p14:tracePt t="43433" x="7700963" y="4310063"/>
          <p14:tracePt t="43463" x="7662863" y="4024313"/>
          <p14:tracePt t="43480" x="7648575" y="3895725"/>
          <p14:tracePt t="43512" x="7624763" y="3690938"/>
          <p14:tracePt t="43549" x="7620000" y="3562350"/>
          <p14:tracePt t="43584" x="7658100" y="3471863"/>
          <p14:tracePt t="43601" x="7667625" y="3452813"/>
          <p14:tracePt t="43629" x="7672388" y="3448050"/>
          <p14:tracePt t="44181" x="7581900" y="3514725"/>
          <p14:tracePt t="44215" x="7381875" y="3657600"/>
          <p14:tracePt t="44245" x="7143750" y="3724275"/>
          <p14:tracePt t="44281" x="6786563" y="3800475"/>
          <p14:tracePt t="44316" x="6462713" y="3886200"/>
          <p14:tracePt t="44346" x="6119813" y="3990975"/>
          <p14:tracePt t="44366" x="5995988" y="4019550"/>
          <p14:tracePt t="44402" x="5848350" y="4043363"/>
          <p14:tracePt t="44416" x="5829300" y="4048125"/>
          <p14:tracePt t="44432" x="5795963" y="4048125"/>
          <p14:tracePt t="44464" x="5719763" y="4048125"/>
          <p14:tracePt t="44499" x="5634038" y="4048125"/>
          <p14:tracePt t="44530" x="5524500" y="4024313"/>
          <p14:tracePt t="44562" x="5434013" y="3943350"/>
          <p14:tracePt t="44583" x="5362575" y="3824288"/>
          <p14:tracePt t="44600" x="5324475" y="3714750"/>
          <p14:tracePt t="44631" x="5291138" y="3562350"/>
          <p14:tracePt t="44661" x="5291138" y="3419475"/>
          <p14:tracePt t="44699" x="5334000" y="3357563"/>
          <p14:tracePt t="44732" x="5438775" y="3343275"/>
          <p14:tracePt t="44763" x="5657850" y="3424238"/>
          <p14:tracePt t="44803" x="5886450" y="3771900"/>
          <p14:tracePt t="44830" x="5972175" y="4033838"/>
          <p14:tracePt t="44861" x="5995988" y="4291013"/>
          <p14:tracePt t="44883" x="5995988" y="4429125"/>
          <p14:tracePt t="44915" x="5924550" y="4567238"/>
          <p14:tracePt t="44946" x="5781675" y="4643438"/>
          <p14:tracePt t="44982" x="5576888" y="4691063"/>
          <p14:tracePt t="45015" x="5429250" y="4705350"/>
          <p14:tracePt t="45045" x="5324475" y="4695825"/>
          <p14:tracePt t="45069" x="5272088" y="4648200"/>
          <p14:tracePt t="45100" x="5219700" y="4495800"/>
          <p14:tracePt t="45131" x="5195888" y="4195763"/>
          <p14:tracePt t="45161" x="5195888" y="3919538"/>
          <p14:tracePt t="45198" x="5195888" y="3738563"/>
          <p14:tracePt t="45230" x="5291138" y="3567113"/>
          <p14:tracePt t="45265" x="5448300" y="3443288"/>
          <p14:tracePt t="45313" x="5595938" y="3438525"/>
          <p14:tracePt t="45345" x="5724525" y="3509963"/>
          <p14:tracePt t="45373" x="5815013" y="3667125"/>
          <p14:tracePt t="45400" x="5900738" y="3986213"/>
          <p14:tracePt t="45431" x="5948363" y="4238625"/>
          <p14:tracePt t="45462" x="5953125" y="4476750"/>
          <p14:tracePt t="45502" x="5953125" y="4652963"/>
          <p14:tracePt t="45539" x="5905500" y="4752975"/>
          <p14:tracePt t="45563" x="5857875" y="4786313"/>
          <p14:tracePt t="45590" x="5791200" y="4800600"/>
          <p14:tracePt t="45616" x="5672138" y="4810125"/>
          <p14:tracePt t="45649" x="5529263" y="4772025"/>
          <p14:tracePt t="45686" x="5381625" y="4586288"/>
          <p14:tracePt t="45716" x="5272088" y="4291013"/>
          <p14:tracePt t="45752" x="5267325" y="3938588"/>
          <p14:tracePt t="45763" x="5281613" y="3871913"/>
          <p14:tracePt t="45786" x="5329238" y="3657600"/>
          <p14:tracePt t="45817" x="5414963" y="3462338"/>
          <p14:tracePt t="45847" x="5486400" y="3376613"/>
          <p14:tracePt t="45886" x="5619750" y="3333750"/>
          <p14:tracePt t="45917" x="5715000" y="3386138"/>
          <p14:tracePt t="45950" x="5838825" y="3671888"/>
          <p14:tracePt t="45969" x="5891213" y="3952875"/>
          <p14:tracePt t="46000" x="5929313" y="4186238"/>
          <p14:tracePt t="46032" x="5929313" y="4333875"/>
          <p14:tracePt t="46065" x="5872163" y="4429125"/>
          <p14:tracePt t="46102" x="5729288" y="4514850"/>
          <p14:tracePt t="46133" x="5543550" y="4595813"/>
          <p14:tracePt t="46165" x="5381625" y="4633913"/>
          <p14:tracePt t="46201" x="5248275" y="4648200"/>
          <p14:tracePt t="46237" x="5176838" y="4619625"/>
          <p14:tracePt t="46268" x="5100638" y="4495800"/>
          <p14:tracePt t="46288" x="5005388" y="4367213"/>
          <p14:tracePt t="46328" x="4867275" y="4224338"/>
          <p14:tracePt t="46365" x="4814888" y="4167188"/>
          <p14:tracePt t="46410" x="4791075" y="4119563"/>
          <p14:tracePt t="46434" x="4791075" y="4110038"/>
          <p14:tracePt t="46465" x="4772025" y="4086225"/>
          <p14:tracePt t="46489" x="4762500" y="4076700"/>
          <p14:tracePt t="46530" x="4757738" y="4052888"/>
          <p14:tracePt t="46552" x="4748213" y="4048125"/>
          <p14:tracePt t="54271" x="4814888" y="4014788"/>
          <p14:tracePt t="54311" x="5014913" y="3924300"/>
          <p14:tracePt t="54340" x="5181600" y="3852863"/>
          <p14:tracePt t="54372" x="5338763" y="3762375"/>
          <p14:tracePt t="54411" x="5719763" y="3662363"/>
          <p14:tracePt t="54444" x="6119813" y="3633788"/>
          <p14:tracePt t="54472" x="6638925" y="3624263"/>
          <p14:tracePt t="54496" x="7124700" y="3624263"/>
          <p14:tracePt t="54528" x="7662863" y="3605213"/>
          <p14:tracePt t="54561" x="7996238" y="3595688"/>
          <p14:tracePt t="54588" x="8115300" y="3576638"/>
          <p14:tracePt t="54613" x="8143875" y="3567113"/>
          <p14:tracePt t="54650" x="8153400" y="3562350"/>
          <p14:tracePt t="54778" x="8148638" y="3567113"/>
          <p14:tracePt t="54812" x="8148638" y="3576638"/>
          <p14:tracePt t="54873" x="8115300" y="3576638"/>
          <p14:tracePt t="54913" x="8043863" y="3571875"/>
          <p14:tracePt t="54944" x="8020050" y="3562350"/>
          <p14:tracePt t="55449" x="7981950" y="3695700"/>
          <p14:tracePt t="55479" x="7939088" y="3948113"/>
          <p14:tracePt t="55514" x="7900988" y="4267200"/>
          <p14:tracePt t="55544" x="7877175" y="4471988"/>
          <p14:tracePt t="55577" x="7872413" y="4619625"/>
          <p14:tracePt t="55617" x="7872413" y="4757738"/>
          <p14:tracePt t="55645" x="7872413" y="4814888"/>
          <p14:tracePt t="55677" x="7872413" y="4852988"/>
          <p14:tracePt t="55717" x="7872413" y="4872038"/>
          <p14:tracePt t="55827" x="7872413" y="4881563"/>
          <p14:tracePt t="55914" x="7886700" y="4843463"/>
          <p14:tracePt t="55950" x="7924800" y="4772025"/>
          <p14:tracePt t="55978" x="7939088" y="4748213"/>
          <p14:tracePt t="56014" x="7948613" y="4743450"/>
          <p14:tracePt t="56161" x="7924800" y="4743450"/>
          <p14:tracePt t="56194" x="7891463" y="4743450"/>
          <p14:tracePt t="56229" x="7881938" y="4743450"/>
          <p14:tracePt t="56331" x="7858125" y="4743450"/>
          <p14:tracePt t="58498" x="7696200" y="4791075"/>
          <p14:tracePt t="58533" x="7615238" y="4810125"/>
          <p14:tracePt t="58565" x="7496175" y="4833938"/>
          <p14:tracePt t="58597" x="7215188" y="4857750"/>
          <p14:tracePt t="58617" x="6986588" y="4876800"/>
          <p14:tracePt t="58649" x="6772275" y="4900613"/>
          <p14:tracePt t="58669" x="6724650" y="4900613"/>
          <p14:tracePt t="58700" x="6719888" y="4900613"/>
          <p14:tracePt t="58749" x="6696075" y="4900613"/>
          <p14:tracePt t="58780" x="6629400" y="4900613"/>
          <p14:tracePt t="58812" x="6543675" y="4895850"/>
          <p14:tracePt t="58837" x="6472238" y="4891088"/>
          <p14:tracePt t="58865" x="6396038" y="4881563"/>
          <p14:tracePt t="58897" x="6300788" y="4867275"/>
          <p14:tracePt t="58939" x="6091238" y="4848225"/>
          <p14:tracePt t="58967" x="5972175" y="4833938"/>
          <p14:tracePt t="58997" x="5853113" y="4819650"/>
          <p14:tracePt t="59023" x="5762625" y="4810125"/>
          <p14:tracePt t="59052" x="5672138" y="4795838"/>
          <p14:tracePt t="59083" x="5629275" y="4786313"/>
          <p14:tracePt t="59128" x="5605463" y="4781550"/>
          <p14:tracePt t="59152" x="5600700" y="4781550"/>
          <p14:tracePt t="60082" x="5543550" y="4748213"/>
          <p14:tracePt t="60101" x="5524500" y="4738688"/>
          <p14:tracePt t="60147" x="5514975" y="4724400"/>
          <p14:tracePt t="60171" x="5505450" y="4719638"/>
          <p14:tracePt t="60201" x="5505450" y="4700588"/>
          <p14:tracePt t="60243" x="5505450" y="4681538"/>
          <p14:tracePt t="60928" x="5776913" y="4681538"/>
          <p14:tracePt t="60944" x="5957888" y="4681538"/>
          <p14:tracePt t="60977" x="6376988" y="4681538"/>
          <p14:tracePt t="61005" x="6810375" y="4633913"/>
          <p14:tracePt t="61043" x="7358063" y="4495800"/>
          <p14:tracePt t="61077" x="7510463" y="4462463"/>
          <p14:tracePt t="61104" x="7600950" y="4424363"/>
          <p14:tracePt t="61144" x="7700963" y="4329113"/>
          <p14:tracePt t="61181" x="7729538" y="4257675"/>
          <p14:tracePt t="61204" x="7734300" y="4205288"/>
          <p14:tracePt t="61229" x="7743825" y="4152900"/>
          <p14:tracePt t="61260" x="7786688" y="4010025"/>
          <p14:tracePt t="61293" x="7820025" y="3829050"/>
          <p14:tracePt t="61326" x="7820025" y="3752850"/>
          <p14:tracePt t="61362" x="7820025" y="3705225"/>
          <p14:tracePt t="61394" x="7820025" y="3690938"/>
          <p14:tracePt t="61443" x="7815263" y="3686175"/>
          <p14:tracePt t="61477" x="7810500" y="3686175"/>
          <p14:tracePt t="61544" x="7805738" y="3652838"/>
          <p14:tracePt t="61562" x="7791450" y="3629025"/>
          <p14:tracePt t="61594" x="7777163" y="3576638"/>
          <p14:tracePt t="61630" x="7777163" y="3557588"/>
          <p14:tracePt t="61660" x="7777163" y="3552825"/>
          <p14:tracePt t="61693" x="7781925" y="3543300"/>
          <p14:tracePt t="61743" x="7753350" y="3652838"/>
          <p14:tracePt t="61777" x="7705725" y="3700463"/>
          <p14:tracePt t="61834" x="7681913" y="3557588"/>
          <p14:tracePt t="61860" x="7681913" y="3443288"/>
          <p14:tracePt t="61898" x="7696200" y="3386138"/>
          <p14:tracePt t="61928" x="7696200" y="3381375"/>
          <p14:tracePt t="61969" x="7720013" y="3524250"/>
          <p14:tracePt t="61977" x="7729538" y="3562350"/>
          <p14:tracePt t="62010" x="7729538" y="3638550"/>
          <p14:tracePt t="62047" x="7720013" y="3648075"/>
          <p14:tracePt t="62077" x="7658100" y="3495675"/>
          <p14:tracePt t="62110" x="7634288" y="3338513"/>
          <p14:tracePt t="62128" x="7634288" y="3309938"/>
          <p14:tracePt t="62163" x="7686675" y="3300413"/>
          <p14:tracePt t="62193" x="7805738" y="3452813"/>
          <p14:tracePt t="62230" x="7881938" y="3619500"/>
          <p14:tracePt t="62262" x="7886700" y="3638550"/>
          <p14:tracePt t="62310" x="7753350" y="3538538"/>
          <p14:tracePt t="62347" x="7596188" y="3371850"/>
          <p14:tracePt t="62377" x="7586663" y="3371850"/>
          <p14:tracePt t="62410" x="7600950" y="3362325"/>
          <p14:tracePt t="62448" x="7748588" y="3371850"/>
          <p14:tracePt t="62479" x="7834313" y="3448050"/>
          <p14:tracePt t="62510" x="7867650" y="3529013"/>
          <p14:tracePt t="62546" x="7800975" y="3624263"/>
          <p14:tracePt t="62581" x="7629525" y="3629025"/>
          <p14:tracePt t="62616" x="7524750" y="3581400"/>
          <p14:tracePt t="62632" x="7519988" y="3548063"/>
          <p14:tracePt t="62661" x="7529513" y="3505200"/>
          <p14:tracePt t="62693" x="7600950" y="3476625"/>
          <p14:tracePt t="62712" x="7629525" y="3476625"/>
          <p14:tracePt t="62751" x="7648575" y="3490913"/>
          <p14:tracePt t="62778" x="7648575" y="3586163"/>
          <p14:tracePt t="62813" x="7586663" y="3667125"/>
          <p14:tracePt t="62847" x="7272338" y="3776663"/>
          <p14:tracePt t="62867" x="7072313" y="3824288"/>
          <p14:tracePt t="62895" x="6662738" y="3900488"/>
          <p14:tracePt t="62914" x="6296025" y="3943350"/>
          <p14:tracePt t="62948" x="6015038" y="4000500"/>
          <p14:tracePt t="62977" x="5934075" y="4010025"/>
          <p14:tracePt t="63032" x="5924550" y="4010025"/>
          <p14:tracePt t="63110" x="5919788" y="4010025"/>
          <p14:tracePt t="63162" x="5886450" y="4010025"/>
          <p14:tracePt t="63197" x="5614988" y="4000500"/>
          <p14:tracePt t="63212" x="5495925" y="3976688"/>
          <p14:tracePt t="63251" x="5376863" y="3948113"/>
          <p14:tracePt t="63310" x="5376863" y="3933825"/>
          <p14:tracePt t="63334" x="5376863" y="3886200"/>
          <p14:tracePt t="63363" x="5376863" y="3824288"/>
          <p14:tracePt t="63395" x="5381625" y="3795713"/>
          <p14:tracePt t="63433" x="5381625" y="3790950"/>
          <p14:tracePt t="63479" x="5386388" y="3790950"/>
          <p14:tracePt t="63513" x="5395913" y="3824288"/>
          <p14:tracePt t="63549" x="5395913" y="3833813"/>
          <p14:tracePt t="63681" x="5395913" y="3814763"/>
          <p14:tracePt t="63713" x="5395913" y="3805238"/>
          <p14:tracePt t="63751" x="5414963" y="3771900"/>
          <p14:tracePt t="63783" x="5457825" y="3724275"/>
          <p14:tracePt t="63812" x="5519738" y="3676650"/>
          <p14:tracePt t="63835" x="5543550" y="3671888"/>
          <p14:tracePt t="64013" x="5505450" y="3676650"/>
          <p14:tracePt t="64050" x="5424488" y="3686175"/>
          <p14:tracePt t="64082" x="5295900" y="3671888"/>
          <p14:tracePt t="64113" x="5157788" y="3624263"/>
          <p14:tracePt t="64149" x="5114925" y="3605213"/>
          <p14:tracePt t="64183" x="5110163" y="3605213"/>
          <p14:tracePt t="64215" x="5110163" y="3590925"/>
          <p14:tracePt t="64250" x="5224463" y="3557588"/>
          <p14:tracePt t="64282" x="5381625" y="3557588"/>
          <p14:tracePt t="64313" x="5529263" y="3686175"/>
          <p14:tracePt t="64355" x="5600700" y="3890963"/>
          <p14:tracePt t="64387" x="5600700" y="4019550"/>
          <p14:tracePt t="64414" x="5576888" y="4090988"/>
          <p14:tracePt t="64456" x="5486400" y="4143375"/>
          <p14:tracePt t="64482" x="5434013" y="4143375"/>
          <p14:tracePt t="64513" x="5357813" y="4067175"/>
          <p14:tracePt t="64539" x="5329238" y="3938588"/>
          <p14:tracePt t="64568" x="5310188" y="3795713"/>
          <p14:tracePt t="64602" x="5310188" y="3738563"/>
          <p14:tracePt t="64650" x="5343525" y="3709988"/>
          <p14:tracePt t="64684" x="5381625" y="3709988"/>
          <p14:tracePt t="64714" x="5434013" y="3709988"/>
          <p14:tracePt t="64745" x="5481638" y="3743325"/>
          <p14:tracePt t="64770" x="5495925" y="3771900"/>
          <p14:tracePt t="64800" x="5495925" y="3805238"/>
          <p14:tracePt t="64828" x="5486400" y="3833813"/>
          <p14:tracePt t="64853" x="5438775" y="3848100"/>
          <p14:tracePt t="64887" x="5376863" y="3857625"/>
          <p14:tracePt t="64914" x="5334000" y="3786188"/>
          <p14:tracePt t="64960" x="5324475" y="3643313"/>
          <p14:tracePt t="65000" x="5367338" y="3571875"/>
          <p14:tracePt t="65028" x="5381625" y="3567113"/>
          <p14:tracePt t="65052" x="5395913" y="3567113"/>
          <p14:tracePt t="65084" x="5419725" y="3567113"/>
          <p14:tracePt t="65117" x="5438775" y="3586163"/>
          <p14:tracePt t="65164" x="5438775" y="3590925"/>
          <p14:tracePt t="65817" x="5486400" y="3567113"/>
          <p14:tracePt t="65857" x="6010275" y="3357563"/>
          <p14:tracePt t="65886" x="6891338" y="3048000"/>
          <p14:tracePt t="65918" x="7691438" y="2805113"/>
          <p14:tracePt t="65955" x="8110538" y="2628900"/>
          <p14:tracePt t="65989" x="8315325" y="2524125"/>
          <p14:tracePt t="66017" x="8377238" y="2490788"/>
          <p14:tracePt t="66044" x="8386763" y="2481263"/>
          <p14:tracePt t="66076" x="8429625" y="2471738"/>
          <p14:tracePt t="66109" x="8520113" y="2462213"/>
          <p14:tracePt t="66143" x="8820150" y="2433638"/>
          <p14:tracePt t="66155" x="8877300" y="2424113"/>
          <p14:tracePt t="66186" x="9020175" y="2409825"/>
          <p14:tracePt t="66217" x="9067800" y="2409825"/>
          <p14:tracePt t="66819" x="9063038" y="2409825"/>
          <p14:tracePt t="66864" x="9058275" y="2409825"/>
          <p14:tracePt t="66932" x="9039225" y="2409825"/>
          <p14:tracePt t="66976" x="9029700" y="2409825"/>
          <p14:tracePt t="68331" x="9005888" y="2409825"/>
          <p14:tracePt t="68362" x="8991600" y="2409825"/>
        </p14:tracePtLst>
      </p14:laserTrace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Measurements</a:t>
            </a:r>
            <a:r>
              <a:rPr lang="fr-FR" dirty="0" smtClean="0"/>
              <a:t>/</a:t>
            </a:r>
            <a:r>
              <a:rPr lang="fr-FR" dirty="0" err="1" smtClean="0"/>
              <a:t>Analysis</a:t>
            </a:r>
            <a:r>
              <a:rPr lang="fr-FR" dirty="0" smtClean="0"/>
              <a:t>: </a:t>
            </a:r>
            <a:r>
              <a:rPr lang="fr-FR" dirty="0" err="1" smtClean="0"/>
              <a:t>Acoustic</a:t>
            </a:r>
            <a:r>
              <a:rPr lang="fr-FR" dirty="0" smtClean="0"/>
              <a:t> Data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r>
              <a:rPr lang="fr-FR" sz="1800" b="1" dirty="0" smtClean="0"/>
              <a:t>CIR temporal </a:t>
            </a:r>
            <a:r>
              <a:rPr lang="fr-FR" sz="1800" b="1" dirty="0" err="1" smtClean="0"/>
              <a:t>evolution</a:t>
            </a:r>
            <a:r>
              <a:rPr lang="fr-FR" sz="1800" b="1" dirty="0" smtClean="0"/>
              <a:t> and </a:t>
            </a:r>
            <a:r>
              <a:rPr lang="fr-FR" sz="1800" b="1" dirty="0" err="1" smtClean="0"/>
              <a:t>characteristics</a:t>
            </a:r>
            <a:endParaRPr lang="fr-FR" sz="1800" b="1" dirty="0"/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fr-FR" sz="1600" b="1" dirty="0" err="1" smtClean="0"/>
              <a:t>Travel</a:t>
            </a:r>
            <a:r>
              <a:rPr lang="fr-FR" sz="1600" b="1" dirty="0" smtClean="0"/>
              <a:t> time and </a:t>
            </a:r>
            <a:r>
              <a:rPr lang="fr-FR" sz="1600" b="1" dirty="0" err="1" smtClean="0"/>
              <a:t>intensity</a:t>
            </a:r>
            <a:r>
              <a:rPr lang="fr-FR" sz="1600" b="1" dirty="0" smtClean="0"/>
              <a:t> fluctuations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fr-FR" sz="1600" b="1" dirty="0" err="1" smtClean="0"/>
              <a:t>Similar</a:t>
            </a:r>
            <a:r>
              <a:rPr lang="fr-FR" sz="1600" b="1" dirty="0" smtClean="0"/>
              <a:t> observations on H#1795 (D=95m)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r="8324"/>
          <a:stretch/>
        </p:blipFill>
        <p:spPr>
          <a:xfrm>
            <a:off x="-1" y="2431313"/>
            <a:ext cx="4556777" cy="133900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" t="33858" r="7257" b="3394"/>
          <a:stretch/>
        </p:blipFill>
        <p:spPr>
          <a:xfrm>
            <a:off x="4785301" y="2176097"/>
            <a:ext cx="3939321" cy="215323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69576" y="2538483"/>
            <a:ext cx="1150961" cy="14284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784978" y="2538482"/>
            <a:ext cx="337371" cy="14284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752900" y="2538483"/>
            <a:ext cx="337371" cy="14284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1405720" y="4074118"/>
            <a:ext cx="18560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>No/few </a:t>
            </a:r>
            <a:r>
              <a:rPr lang="fr-FR" dirty="0" err="1" smtClean="0">
                <a:solidFill>
                  <a:srgbClr val="FF0000"/>
                </a:solidFill>
              </a:rPr>
              <a:t>detections</a:t>
            </a:r>
            <a:endParaRPr lang="fr-FR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/>
              <p:cNvSpPr txBox="1"/>
              <p:nvPr/>
            </p:nvSpPr>
            <p:spPr>
              <a:xfrm>
                <a:off x="6595028" y="1819444"/>
                <a:ext cx="563680" cy="2755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̃"/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</m:acc>
                              <m:d>
                                <m:d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𝜏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3" name="ZoneText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5028" y="1819444"/>
                <a:ext cx="563680" cy="275588"/>
              </a:xfrm>
              <a:prstGeom prst="rect">
                <a:avLst/>
              </a:prstGeom>
              <a:blipFill>
                <a:blip r:embed="rId7"/>
                <a:stretch>
                  <a:fillRect t="-6522" r="-3261" b="-21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/>
              <p:cNvSpPr txBox="1"/>
              <p:nvPr/>
            </p:nvSpPr>
            <p:spPr>
              <a:xfrm>
                <a:off x="4471145" y="4224159"/>
                <a:ext cx="498213" cy="2077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𝜏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5" name="ZoneText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1145" y="4224159"/>
                <a:ext cx="498213" cy="207749"/>
              </a:xfrm>
              <a:prstGeom prst="rect">
                <a:avLst/>
              </a:prstGeom>
              <a:blipFill>
                <a:blip r:embed="rId8"/>
                <a:stretch>
                  <a:fillRect l="-3659" r="-1220" b="-176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Connecteur droit avec flèche 15"/>
          <p:cNvCxnSpPr>
            <a:stCxn id="13" idx="1"/>
          </p:cNvCxnSpPr>
          <p:nvPr/>
        </p:nvCxnSpPr>
        <p:spPr>
          <a:xfrm flipH="1">
            <a:off x="5847907" y="1957238"/>
            <a:ext cx="747121" cy="3252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ZoneTexte 4"/>
          <p:cNvSpPr txBox="1"/>
          <p:nvPr/>
        </p:nvSpPr>
        <p:spPr>
          <a:xfrm rot="16200000">
            <a:off x="4534563" y="3583004"/>
            <a:ext cx="624341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700" dirty="0" smtClean="0"/>
              <a:t>Delay (s)</a:t>
            </a:r>
            <a:endParaRPr lang="fr-FR" sz="700" dirty="0"/>
          </a:p>
        </p:txBody>
      </p:sp>
      <p:cxnSp>
        <p:nvCxnSpPr>
          <p:cNvPr id="8" name="Connecteur droit avec flèche 7"/>
          <p:cNvCxnSpPr>
            <a:stCxn id="15" idx="0"/>
          </p:cNvCxnSpPr>
          <p:nvPr/>
        </p:nvCxnSpPr>
        <p:spPr>
          <a:xfrm flipV="1">
            <a:off x="4720252" y="3770315"/>
            <a:ext cx="355022" cy="4538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4743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174"/>
    </mc:Choice>
    <mc:Fallback xmlns="">
      <p:transition spd="slow" advTm="69174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10301" x="8758238" y="2509838"/>
          <p14:tracePt t="10334" x="7724775" y="2924175"/>
          <p14:tracePt t="10369" x="6886575" y="3243263"/>
          <p14:tracePt t="10389" x="6272213" y="3395663"/>
          <p14:tracePt t="10420" x="5538788" y="3429000"/>
          <p14:tracePt t="10454" x="4905375" y="3319463"/>
          <p14:tracePt t="10488" x="4386263" y="3148013"/>
          <p14:tracePt t="10519" x="4057650" y="2990850"/>
          <p14:tracePt t="10548" x="3871913" y="2886075"/>
          <p14:tracePt t="10579" x="3786188" y="2824163"/>
          <p14:tracePt t="10603" x="3752850" y="2776538"/>
          <p14:tracePt t="10635" x="3748088" y="2700338"/>
          <p14:tracePt t="10651" x="3729038" y="2647950"/>
          <p14:tracePt t="10689" x="3633788" y="2505075"/>
          <p14:tracePt t="10719" x="3462338" y="2386013"/>
          <p14:tracePt t="10752" x="3228975" y="2281238"/>
          <p14:tracePt t="10790" x="2838450" y="2181225"/>
          <p14:tracePt t="10818" x="2614613" y="2143125"/>
          <p14:tracePt t="10850" x="2419350" y="2128838"/>
          <p14:tracePt t="10882" x="2266950" y="2128838"/>
          <p14:tracePt t="10890" x="2224088" y="2128838"/>
          <p14:tracePt t="10920" x="2147888" y="2128838"/>
          <p14:tracePt t="10951" x="2085975" y="2128838"/>
          <p14:tracePt t="10988" x="2019300" y="2128838"/>
          <p14:tracePt t="11018" x="1938338" y="2128838"/>
          <p14:tracePt t="11050" x="1862138" y="2128838"/>
          <p14:tracePt t="11072" x="1795463" y="2133600"/>
          <p14:tracePt t="11106" x="1576388" y="2171700"/>
          <p14:tracePt t="11135" x="1419225" y="2185988"/>
          <p14:tracePt t="11166" x="1262063" y="2209800"/>
          <p14:tracePt t="11206" x="1085850" y="2238375"/>
          <p14:tracePt t="11237" x="952500" y="2286000"/>
          <p14:tracePt t="11268" x="814388" y="2333625"/>
          <p14:tracePt t="11290" x="742950" y="2357438"/>
          <p14:tracePt t="11320" x="690563" y="2386013"/>
          <p14:tracePt t="11354" x="585788" y="2457450"/>
          <p14:tracePt t="11390" x="519113" y="2490788"/>
          <p14:tracePt t="11430" x="419100" y="2533650"/>
          <p14:tracePt t="11453" x="385763" y="2557463"/>
          <p14:tracePt t="11491" x="342900" y="2586038"/>
          <p14:tracePt t="11521" x="323850" y="2609850"/>
          <p14:tracePt t="11536" x="323850" y="2619375"/>
          <p14:tracePt t="11571" x="304800" y="2667000"/>
          <p14:tracePt t="11581" x="300038" y="2681288"/>
          <p14:tracePt t="11607" x="285750" y="2719388"/>
          <p14:tracePt t="11645" x="285750" y="2767013"/>
          <p14:tracePt t="11670" x="280988" y="2809875"/>
          <p14:tracePt t="11708" x="214313" y="3062288"/>
          <p14:tracePt t="11738" x="214313" y="3171825"/>
          <p14:tracePt t="11769" x="214313" y="3248025"/>
          <p14:tracePt t="11790" x="209550" y="3338513"/>
          <p14:tracePt t="11806" x="204788" y="3400425"/>
          <p14:tracePt t="11838" x="204788" y="3495675"/>
          <p14:tracePt t="11869" x="200025" y="3576638"/>
          <p14:tracePt t="11908" x="195263" y="3667125"/>
          <p14:tracePt t="11942" x="195263" y="3724275"/>
          <p14:tracePt t="11968" x="209550" y="3748088"/>
          <p14:tracePt t="11991" x="228600" y="3762375"/>
          <p14:tracePt t="12031" x="290513" y="3781425"/>
          <p14:tracePt t="12056" x="347663" y="3781425"/>
          <p14:tracePt t="12092" x="523875" y="3795713"/>
          <p14:tracePt t="12126" x="719138" y="3795713"/>
          <p14:tracePt t="12160" x="885825" y="3814763"/>
          <p14:tracePt t="12196" x="1123950" y="3871913"/>
          <p14:tracePt t="12226" x="1333500" y="3929063"/>
          <p14:tracePt t="12242" x="1452563" y="3952875"/>
          <p14:tracePt t="12271" x="1657350" y="3981450"/>
          <p14:tracePt t="12298" x="1990725" y="3995738"/>
          <p14:tracePt t="12323" x="2233613" y="3995738"/>
          <p14:tracePt t="12366" x="2690813" y="3995738"/>
          <p14:tracePt t="12392" x="3000375" y="3995738"/>
          <p14:tracePt t="12430" x="3557588" y="3995738"/>
          <p14:tracePt t="12456" x="3805238" y="3995738"/>
          <p14:tracePt t="12499" x="4229100" y="3957638"/>
          <p14:tracePt t="12525" x="4357688" y="3929063"/>
          <p14:tracePt t="12559" x="4462463" y="3914775"/>
          <p14:tracePt t="12600" x="4533900" y="3895725"/>
          <p14:tracePt t="12624" x="4595813" y="3876675"/>
          <p14:tracePt t="12655" x="4662488" y="3838575"/>
          <p14:tracePt t="12692" x="4786313" y="3724275"/>
          <p14:tracePt t="12733" x="4924425" y="3490913"/>
          <p14:tracePt t="12757" x="4981575" y="3319463"/>
          <p14:tracePt t="12781" x="5014913" y="3114675"/>
          <p14:tracePt t="12817" x="5019675" y="2838450"/>
          <p14:tracePt t="12849" x="5005388" y="2609850"/>
          <p14:tracePt t="12885" x="4943475" y="2476500"/>
          <p14:tracePt t="12914" x="4914900" y="2462213"/>
          <p14:tracePt t="12940" x="4867275" y="2447925"/>
          <p14:tracePt t="12982" x="4686300" y="2428875"/>
          <p14:tracePt t="13014" x="4357688" y="2428875"/>
          <p14:tracePt t="13043" x="3586163" y="2428875"/>
          <p14:tracePt t="13076" x="2428875" y="2471738"/>
          <p14:tracePt t="13113" x="1509713" y="2571750"/>
          <p14:tracePt t="13141" x="962025" y="2633663"/>
          <p14:tracePt t="13180" x="581025" y="2676525"/>
          <p14:tracePt t="13213" x="357188" y="2690813"/>
          <p14:tracePt t="13246" x="271463" y="2690813"/>
          <p14:tracePt t="13272" x="257175" y="2690813"/>
          <p14:tracePt t="13318" x="219075" y="2690813"/>
          <p14:tracePt t="13348" x="185738" y="2681288"/>
          <p14:tracePt t="13373" x="176213" y="2676525"/>
          <p14:tracePt t="13414" x="157163" y="2595563"/>
          <p14:tracePt t="13446" x="147638" y="2566988"/>
          <p14:tracePt t="13533" x="161925" y="2543175"/>
          <p14:tracePt t="13565" x="176213" y="2528888"/>
          <p14:tracePt t="13713" x="176213" y="2624138"/>
          <p14:tracePt t="13749" x="176213" y="2957513"/>
          <p14:tracePt t="13776" x="176213" y="3181350"/>
          <p14:tracePt t="13819" x="152400" y="3524250"/>
          <p14:tracePt t="13852" x="142875" y="3643313"/>
          <p14:tracePt t="13862" x="142875" y="3657600"/>
          <p14:tracePt t="13885" x="142875" y="3671888"/>
          <p14:tracePt t="13950" x="157163" y="3590925"/>
          <p14:tracePt t="13974" x="228600" y="3343275"/>
          <p14:tracePt t="14015" x="319088" y="2676525"/>
          <p14:tracePt t="14050" x="352425" y="2290763"/>
          <p14:tracePt t="14059" x="352425" y="2257425"/>
          <p14:tracePt t="14100" x="352425" y="2219325"/>
          <p14:tracePt t="14179" x="352425" y="2333625"/>
          <p14:tracePt t="14218" x="352425" y="2824163"/>
          <p14:tracePt t="14246" x="352425" y="3138488"/>
          <p14:tracePt t="14280" x="352425" y="3414713"/>
          <p14:tracePt t="14320" x="352425" y="3600450"/>
          <p14:tracePt t="14347" x="352425" y="3643313"/>
          <p14:tracePt t="14379" x="352425" y="3648075"/>
          <p14:tracePt t="14431" x="376238" y="3595688"/>
          <p14:tracePt t="14464" x="419100" y="3271838"/>
          <p14:tracePt t="14500" x="419100" y="2824163"/>
          <p14:tracePt t="14531" x="438150" y="2557463"/>
          <p14:tracePt t="14563" x="447675" y="2433638"/>
          <p14:tracePt t="14599" x="457200" y="2400300"/>
          <p14:tracePt t="14699" x="457200" y="2481263"/>
          <p14:tracePt t="14733" x="438150" y="2786063"/>
          <p14:tracePt t="14768" x="438150" y="3181350"/>
          <p14:tracePt t="14801" x="428625" y="3524250"/>
          <p14:tracePt t="14821" x="423863" y="3614738"/>
          <p14:tracePt t="14852" x="414338" y="3700463"/>
          <p14:tracePt t="14883" x="414338" y="3709988"/>
          <p14:tracePt t="15003" x="404813" y="3681413"/>
          <p14:tracePt t="15032" x="400050" y="3671888"/>
          <p14:tracePt t="15063" x="400050" y="3662363"/>
          <p14:tracePt t="15101" x="390525" y="3648075"/>
          <p14:tracePt t="15202" x="366713" y="3648075"/>
          <p14:tracePt t="15220" x="357188" y="3648075"/>
          <p14:tracePt t="15419" x="400050" y="3648075"/>
          <p14:tracePt t="15449" x="571500" y="3652838"/>
          <p14:tracePt t="15471" x="704850" y="3667125"/>
          <p14:tracePt t="15504" x="1133475" y="3700463"/>
          <p14:tracePt t="15531" x="1662113" y="3700463"/>
          <p14:tracePt t="15563" x="2105025" y="3705225"/>
          <p14:tracePt t="15586" x="2576513" y="3705225"/>
          <p14:tracePt t="15619" x="3081338" y="3705225"/>
          <p14:tracePt t="15648" x="3319463" y="3705225"/>
          <p14:tracePt t="15680" x="3490913" y="3705225"/>
          <p14:tracePt t="15718" x="3662363" y="3719513"/>
          <p14:tracePt t="15751" x="3838575" y="3733800"/>
          <p14:tracePt t="15780" x="3981450" y="3733800"/>
          <p14:tracePt t="15817" x="4071938" y="3733800"/>
          <p14:tracePt t="15851" x="4100513" y="3733800"/>
          <p14:tracePt t="15880" x="4114800" y="3733800"/>
          <p14:tracePt t="15902" x="4133850" y="3733800"/>
          <p14:tracePt t="15934" x="4171950" y="3733800"/>
          <p14:tracePt t="15967" x="4195763" y="3733800"/>
          <p14:tracePt t="16004" x="4238625" y="3733800"/>
          <p14:tracePt t="16035" x="4248150" y="3733800"/>
          <p14:tracePt t="16067" x="4252913" y="3733800"/>
          <p14:tracePt t="16367" x="4262438" y="3733800"/>
          <p14:tracePt t="22454" x="4291013" y="3733800"/>
          <p14:tracePt t="22485" x="4410075" y="3648075"/>
          <p14:tracePt t="22532" x="4543425" y="3448050"/>
          <p14:tracePt t="22552" x="4610100" y="3352800"/>
          <p14:tracePt t="22583" x="4710113" y="3214688"/>
          <p14:tracePt t="22604" x="4781550" y="3105150"/>
          <p14:tracePt t="22636" x="4848225" y="3005138"/>
          <p14:tracePt t="22672" x="4900613" y="2962275"/>
          <p14:tracePt t="22700" x="4914900" y="2952750"/>
          <p14:tracePt t="22736" x="4919663" y="2943225"/>
          <p14:tracePt t="23509" x="4957763" y="2909888"/>
          <p14:tracePt t="23540" x="5048250" y="2800350"/>
          <p14:tracePt t="23570" x="5100638" y="2738438"/>
          <p14:tracePt t="23603" x="5114925" y="2714625"/>
          <p14:tracePt t="23709" x="5124450" y="2719388"/>
          <p14:tracePt t="23745" x="5124450" y="2767013"/>
          <p14:tracePt t="23755" x="5124450" y="2771775"/>
          <p14:tracePt t="23788" x="5124450" y="2776538"/>
          <p14:tracePt t="27435" x="5138738" y="2776538"/>
          <p14:tracePt t="27467" x="5186363" y="2776538"/>
          <p14:tracePt t="27503" x="5262563" y="2795588"/>
          <p14:tracePt t="27516" x="5291138" y="2805113"/>
          <p14:tracePt t="27550" x="5310188" y="2819400"/>
          <p14:tracePt t="27582" x="5310188" y="2833688"/>
          <p14:tracePt t="27625" x="5310188" y="2843213"/>
          <p14:tracePt t="28162" x="5281613" y="2809875"/>
          <p14:tracePt t="28172" x="5276850" y="2809875"/>
          <p14:tracePt t="28200" x="5272088" y="2809875"/>
          <p14:tracePt t="28252" x="5372100" y="2790825"/>
          <p14:tracePt t="28284" x="5443538" y="2776538"/>
          <p14:tracePt t="28399" x="5376863" y="2776538"/>
          <p14:tracePt t="28437" x="5314950" y="2776538"/>
          <p14:tracePt t="28516" x="5372100" y="2762250"/>
          <p14:tracePt t="28546" x="5400675" y="2757488"/>
          <p14:tracePt t="28639" x="5362575" y="2771775"/>
          <p14:tracePt t="28675" x="5338763" y="2781300"/>
          <p14:tracePt t="28755" x="5486400" y="2781300"/>
          <p14:tracePt t="28789" x="5938838" y="2781300"/>
          <p14:tracePt t="28817" x="6481763" y="2781300"/>
          <p14:tracePt t="28836" x="7105650" y="2781300"/>
          <p14:tracePt t="28870" x="7843838" y="2781300"/>
          <p14:tracePt t="28900" x="8239125" y="2781300"/>
          <p14:tracePt t="28938" x="8434388" y="2781300"/>
          <p14:tracePt t="28970" x="8458200" y="2781300"/>
          <p14:tracePt t="29101" x="8482013" y="2781300"/>
          <p14:tracePt t="29140" x="8553450" y="2705100"/>
          <p14:tracePt t="29171" x="8582025" y="2643188"/>
          <p14:tracePt t="29200" x="8582025" y="2590800"/>
          <p14:tracePt t="29237" x="8582025" y="2533650"/>
          <p14:tracePt t="29269" x="8582025" y="2519363"/>
          <p14:tracePt t="29457" x="8582025" y="2509838"/>
          <p14:tracePt t="29505" x="8582025" y="2495550"/>
          <p14:tracePt t="29530" x="8582025" y="2486025"/>
          <p14:tracePt t="29789" x="8558213" y="2481263"/>
          <p14:tracePt t="29820" x="8496300" y="2476500"/>
          <p14:tracePt t="29855" x="8443913" y="2476500"/>
          <p14:tracePt t="29887" x="8439150" y="2476500"/>
          <p14:tracePt t="29988" x="8439150" y="2471738"/>
          <p14:tracePt t="30020" x="8458200" y="2471738"/>
          <p14:tracePt t="30046" x="8501063" y="2457450"/>
          <p14:tracePt t="30058" x="8529638" y="2457450"/>
          <p14:tracePt t="30091" x="8567738" y="2457450"/>
          <p14:tracePt t="30118" x="8582025" y="2457450"/>
          <p14:tracePt t="30167" x="8601075" y="2457450"/>
          <p14:tracePt t="30678" x="8591550" y="2457450"/>
          <p14:tracePt t="30706" x="8572500" y="2457450"/>
          <p14:tracePt t="30845" x="8558213" y="2457450"/>
          <p14:tracePt t="30876" x="8548688" y="2466975"/>
          <p14:tracePt t="30915" x="8539163" y="2471738"/>
          <p14:tracePt t="31061" x="8539163" y="2481263"/>
          <p14:tracePt t="31080" x="8539163" y="2486025"/>
          <p14:tracePt t="31106" x="8539163" y="2495550"/>
          <p14:tracePt t="31228" x="8539163" y="2509838"/>
          <p14:tracePt t="31283" x="8539163" y="2519363"/>
          <p14:tracePt t="31308" x="8539163" y="2528888"/>
          <p14:tracePt t="31900" x="8539163" y="2538413"/>
          <p14:tracePt t="31926" x="8539163" y="2552700"/>
          <p14:tracePt t="31962" x="8539163" y="2562225"/>
          <p14:tracePt t="32011" x="8539163" y="2566988"/>
          <p14:tracePt t="32078" x="8539163" y="2576513"/>
          <p14:tracePt t="32167" x="8539163" y="2586038"/>
          <p14:tracePt t="32361" x="8539163" y="2600325"/>
          <p14:tracePt t="32412" x="8539163" y="2614613"/>
          <p14:tracePt t="32448" x="8539163" y="2619375"/>
          <p14:tracePt t="32564" x="8539163" y="2633663"/>
          <p14:tracePt t="32915" x="8577263" y="2543175"/>
          <p14:tracePt t="32932" x="8586788" y="2514600"/>
          <p14:tracePt t="32965" x="8586788" y="2471738"/>
          <p14:tracePt t="32997" x="8586788" y="2457450"/>
          <p14:tracePt t="33665" x="8582025" y="2486025"/>
          <p14:tracePt t="33698" x="8572500" y="2590800"/>
          <p14:tracePt t="33733" x="8572500" y="2643188"/>
          <p14:tracePt t="33769" x="8572500" y="2676525"/>
          <p14:tracePt t="33799" x="8572500" y="2686050"/>
          <p14:tracePt t="33848" x="8572500" y="2690813"/>
          <p14:tracePt t="34167" x="8572500" y="2676525"/>
          <p14:tracePt t="34200" x="8572500" y="2657475"/>
          <p14:tracePt t="34232" x="8572500" y="2614613"/>
          <p14:tracePt t="34267" x="8572500" y="2557463"/>
          <p14:tracePt t="34305" x="8572500" y="2495550"/>
          <p14:tracePt t="34317" x="8572500" y="2486025"/>
          <p14:tracePt t="34336" x="8572500" y="2471738"/>
          <p14:tracePt t="34376" x="8572500" y="2409825"/>
          <p14:tracePt t="34415" x="8572500" y="2390775"/>
          <p14:tracePt t="34571" x="8558213" y="2390775"/>
          <p14:tracePt t="34588" x="8534400" y="2400300"/>
          <p14:tracePt t="34616" x="8429625" y="2447925"/>
          <p14:tracePt t="34641" x="8229600" y="2547938"/>
          <p14:tracePt t="34670" x="7762875" y="2719388"/>
          <p14:tracePt t="34699" x="7234238" y="2824163"/>
          <p14:tracePt t="34731" x="6653213" y="2852738"/>
          <p14:tracePt t="34773" x="5986463" y="2852738"/>
          <p14:tracePt t="34802" x="5605463" y="2852738"/>
          <p14:tracePt t="34831" x="5386388" y="2847975"/>
          <p14:tracePt t="34858" x="5238750" y="2828925"/>
          <p14:tracePt t="34886" x="5153025" y="2828925"/>
          <p14:tracePt t="34917" x="5105400" y="2828925"/>
          <p14:tracePt t="34954" x="5095875" y="2828925"/>
          <p14:tracePt t="35482" x="5086350" y="2819400"/>
          <p14:tracePt t="35519" x="5081588" y="2819400"/>
          <p14:tracePt t="35588" x="5091113" y="2809875"/>
          <p14:tracePt t="35618" x="5248275" y="2752725"/>
          <p14:tracePt t="35661" x="5386388" y="2747963"/>
          <p14:tracePt t="35696" x="5429250" y="2747963"/>
          <p14:tracePt t="35722" x="5448300" y="2747963"/>
          <p14:tracePt t="35962" x="5472113" y="2747963"/>
          <p14:tracePt t="35988" x="5524500" y="2747963"/>
          <p14:tracePt t="36028" x="5676900" y="2767013"/>
          <p14:tracePt t="36046" x="5767388" y="2781300"/>
          <p14:tracePt t="36078" x="6010275" y="2795588"/>
          <p14:tracePt t="36111" x="6191250" y="2809875"/>
          <p14:tracePt t="36137" x="6257925" y="2814638"/>
          <p14:tracePt t="36178" x="6286500" y="2819400"/>
          <p14:tracePt t="36477" x="6281738" y="2828925"/>
          <p14:tracePt t="36505" x="6276975" y="2833688"/>
          <p14:tracePt t="36715" x="6481763" y="2805113"/>
          <p14:tracePt t="36739" x="6877050" y="2719388"/>
          <p14:tracePt t="36778" x="7596188" y="2519363"/>
          <p14:tracePt t="36815" x="8015288" y="2395538"/>
          <p14:tracePt t="36841" x="8239125" y="2343150"/>
          <p14:tracePt t="36877" x="8343900" y="2314575"/>
          <p14:tracePt t="36910" x="8362950" y="2309813"/>
          <p14:tracePt t="36949" x="8362950" y="2305050"/>
          <p14:tracePt t="41036" x="8324850" y="2338388"/>
          <p14:tracePt t="41066" x="8110538" y="2543175"/>
          <p14:tracePt t="41095" x="8001000" y="2667000"/>
          <p14:tracePt t="41119" x="7877175" y="2795588"/>
          <p14:tracePt t="41151" x="7691438" y="2986088"/>
          <p14:tracePt t="41182" x="7462838" y="3114675"/>
          <p14:tracePt t="41217" x="7310438" y="3176588"/>
          <p14:tracePt t="41231" x="7296150" y="3176588"/>
          <p14:tracePt t="41264" x="7239000" y="3200400"/>
          <p14:tracePt t="41302" x="7143750" y="3200400"/>
          <p14:tracePt t="41332" x="7019925" y="3209925"/>
          <p14:tracePt t="41368" x="6900863" y="3209925"/>
          <p14:tracePt t="41386" x="6829425" y="3209925"/>
          <p14:tracePt t="41419" x="6757988" y="3209925"/>
          <p14:tracePt t="41448" x="6715125" y="3219450"/>
          <p14:tracePt t="41482" x="6619875" y="3238500"/>
          <p14:tracePt t="41507" x="6438900" y="3257550"/>
          <p14:tracePt t="41535" x="6229350" y="3271838"/>
          <p14:tracePt t="41566" x="5953125" y="3271838"/>
          <p14:tracePt t="41588" x="5724525" y="3271838"/>
          <p14:tracePt t="41626" x="5338763" y="3171825"/>
          <p14:tracePt t="41634" x="5257800" y="3148013"/>
          <p14:tracePt t="41668" x="4953000" y="3038475"/>
          <p14:tracePt t="41706" x="4733925" y="2924175"/>
          <p14:tracePt t="41735" x="4695825" y="2890838"/>
          <p14:tracePt t="41766" x="4676775" y="2847975"/>
          <p14:tracePt t="41808" x="4652963" y="2724150"/>
          <p14:tracePt t="41835" x="4652963" y="2571750"/>
          <p14:tracePt t="41865" x="4652963" y="2447925"/>
          <p14:tracePt t="41888" x="4652963" y="2347913"/>
          <p14:tracePt t="41928" x="4652963" y="2319338"/>
          <p14:tracePt t="42052" x="4652963" y="2357438"/>
          <p14:tracePt t="42088" x="4657725" y="2481263"/>
          <p14:tracePt t="42119" x="4657725" y="2643188"/>
          <p14:tracePt t="42150" x="4657725" y="2790825"/>
          <p14:tracePt t="42182" x="4657725" y="2862263"/>
          <p14:tracePt t="42211" x="4667250" y="2895600"/>
          <p14:tracePt t="42235" x="4667250" y="2905125"/>
          <p14:tracePt t="42268" x="4667250" y="2914650"/>
          <p14:tracePt t="42375" x="4738688" y="2919413"/>
          <p14:tracePt t="42406" x="4895850" y="2905125"/>
          <p14:tracePt t="42443" x="5005388" y="2852738"/>
          <p14:tracePt t="42467" x="5038725" y="2828925"/>
          <p14:tracePt t="42504" x="5062538" y="2800350"/>
          <p14:tracePt t="42543" x="5072063" y="2790825"/>
          <p14:tracePt t="42578" x="5086350" y="2790825"/>
          <p14:tracePt t="42631" x="5086350" y="2805113"/>
          <p14:tracePt t="42711" x="5029200" y="2781300"/>
          <p14:tracePt t="42738" x="4914900" y="2733675"/>
          <p14:tracePt t="42770" x="4862513" y="2705100"/>
          <p14:tracePt t="42853" x="4862513" y="2695575"/>
          <p14:tracePt t="42884" x="4910138" y="2686050"/>
          <p14:tracePt t="42926" x="5000625" y="2676525"/>
          <p14:tracePt t="42964" x="5067300" y="2662238"/>
          <p14:tracePt t="42987" x="5081588" y="2662238"/>
          <p14:tracePt t="43007" x="5091113" y="2657475"/>
          <p14:tracePt t="43037" x="5114925" y="2657475"/>
          <p14:tracePt t="43071" x="5129213" y="2657475"/>
          <p14:tracePt t="43111" x="5153025" y="2657475"/>
          <p14:tracePt t="43137" x="5186363" y="2657475"/>
          <p14:tracePt t="43179" x="5214938" y="2657475"/>
          <p14:tracePt t="43216" x="5233988" y="2657475"/>
          <p14:tracePt t="44430" x="5233988" y="2695575"/>
          <p14:tracePt t="44460" x="5233988" y="2757488"/>
          <p14:tracePt t="44491" x="5233988" y="2824163"/>
          <p14:tracePt t="44498" x="5224463" y="2838450"/>
          <p14:tracePt t="44526" x="5224463" y="2862263"/>
          <p14:tracePt t="44563" x="5224463" y="2881313"/>
          <p14:tracePt t="44610" x="5224463" y="2890838"/>
          <p14:tracePt t="44949" x="5224463" y="2814638"/>
          <p14:tracePt t="44978" x="5224463" y="2733675"/>
          <p14:tracePt t="44998" x="5224463" y="2705100"/>
          <p14:tracePt t="45030" x="5229225" y="2671763"/>
          <p14:tracePt t="45064" x="5229225" y="2657475"/>
          <p14:tracePt t="45260" x="5229225" y="2767013"/>
          <p14:tracePt t="45293" x="5229225" y="2881313"/>
          <p14:tracePt t="45331" x="5229225" y="2928938"/>
          <p14:tracePt t="45381" x="5229225" y="2933700"/>
          <p14:tracePt t="45716" x="5195888" y="2914650"/>
          <p14:tracePt t="45745" x="5162550" y="2900363"/>
          <p14:tracePt t="45783" x="5119688" y="2890838"/>
          <p14:tracePt t="45814" x="5100638" y="2890838"/>
          <p14:tracePt t="45848" x="5081588" y="2890838"/>
          <p14:tracePt t="45878" x="5057775" y="2890838"/>
          <p14:tracePt t="45898" x="5033963" y="2881313"/>
          <p14:tracePt t="45930" x="5010150" y="2881313"/>
          <p14:tracePt t="46630" x="5010150" y="3024188"/>
          <p14:tracePt t="46660" x="4991100" y="3157538"/>
          <p14:tracePt t="46694" x="4986338" y="3233738"/>
          <p14:tracePt t="46715" x="4976813" y="3276600"/>
          <p14:tracePt t="46747" x="4962525" y="3314700"/>
          <p14:tracePt t="46778" x="4938713" y="3352800"/>
          <p14:tracePt t="46813" x="4905375" y="3386138"/>
          <p14:tracePt t="46847" x="4886325" y="3409950"/>
          <p14:tracePt t="46877" x="4857750" y="3429000"/>
          <p14:tracePt t="46899" x="4848225" y="3433763"/>
          <p14:tracePt t="46930" x="4848225" y="3443288"/>
          <p14:tracePt t="48115" x="4895850" y="3414713"/>
          <p14:tracePt t="48147" x="4929188" y="3400425"/>
          <p14:tracePt t="48179" x="4957763" y="3400425"/>
          <p14:tracePt t="48201" x="4976813" y="3400425"/>
          <p14:tracePt t="48232" x="5019675" y="3414713"/>
          <p14:tracePt t="48263" x="5057775" y="3443288"/>
          <p14:tracePt t="48293" x="5076825" y="3462338"/>
          <p14:tracePt t="48332" x="5091113" y="3467100"/>
          <p14:tracePt t="48364" x="5091113" y="3481388"/>
          <p14:tracePt t="48395" x="5095875" y="3495675"/>
          <p14:tracePt t="48433" x="5114925" y="3514725"/>
          <p14:tracePt t="48463" x="5138738" y="3548063"/>
          <p14:tracePt t="48500" x="5157788" y="3562350"/>
          <p14:tracePt t="48533" x="5172075" y="3567113"/>
          <p14:tracePt t="48563" x="5210175" y="3571875"/>
          <p14:tracePt t="48596" x="5238750" y="3571875"/>
          <p14:tracePt t="48632" x="5253038" y="3576638"/>
          <p14:tracePt t="48666" x="5267325" y="3590925"/>
          <p14:tracePt t="48696" x="5281613" y="3595688"/>
          <p14:tracePt t="48736" x="5334000" y="3605213"/>
          <p14:tracePt t="48765" x="5381625" y="3605213"/>
          <p14:tracePt t="48794" x="5443538" y="3605213"/>
          <p14:tracePt t="48833" x="5505450" y="3605213"/>
          <p14:tracePt t="48865" x="5634038" y="3614738"/>
          <p14:tracePt t="48881" x="5662613" y="3614738"/>
          <p14:tracePt t="48901" x="5772150" y="3605213"/>
          <p14:tracePt t="48933" x="5886450" y="3581400"/>
          <p14:tracePt t="48963" x="5915025" y="3576638"/>
          <p14:tracePt t="48996" x="5919788" y="3576638"/>
          <p14:tracePt t="51775" x="5724525" y="3590925"/>
          <p14:tracePt t="51811" x="5553075" y="3648075"/>
          <p14:tracePt t="51844" x="5467350" y="3652838"/>
          <p14:tracePt t="51878" x="5386388" y="3652838"/>
          <p14:tracePt t="51909" x="5334000" y="3652838"/>
          <p14:tracePt t="51943" x="5257800" y="3629025"/>
          <p14:tracePt t="51977" x="5200650" y="3609975"/>
          <p14:tracePt t="52015" x="5176838" y="3595688"/>
          <p14:tracePt t="52059" x="5172075" y="3595688"/>
          <p14:tracePt t="52127" x="5172075" y="3581400"/>
          <p14:tracePt t="52180" x="5172075" y="3552825"/>
          <p14:tracePt t="52211" x="5172075" y="3533775"/>
          <p14:tracePt t="52243" x="5181600" y="3495675"/>
          <p14:tracePt t="52276" x="5186363" y="3471863"/>
          <p14:tracePt t="52329" x="5186363" y="3467100"/>
          <p14:tracePt t="52559" x="5176838" y="3467100"/>
          <p14:tracePt t="52592" x="5167313" y="3467100"/>
          <p14:tracePt t="52630" x="5148263" y="3505200"/>
          <p14:tracePt t="52659" x="5119688" y="3571875"/>
          <p14:tracePt t="52693" x="5105400" y="3657600"/>
          <p14:tracePt t="52714" x="5095875" y="3700463"/>
          <p14:tracePt t="52747" x="5086350" y="3719513"/>
          <p14:tracePt t="52777" x="5086350" y="3733800"/>
          <p14:tracePt t="52810" x="5076825" y="3762375"/>
          <p14:tracePt t="52832" x="5076825" y="3776663"/>
          <p14:tracePt t="52860" x="5076825" y="3790950"/>
          <p14:tracePt t="52909" x="5076825" y="3800475"/>
          <p14:tracePt t="58346" x="5029200" y="3814763"/>
          <p14:tracePt t="58380" x="4843463" y="3833813"/>
          <p14:tracePt t="58410" x="4572000" y="3871913"/>
          <p14:tracePt t="58448" x="4238625" y="3881438"/>
          <p14:tracePt t="58482" x="3795713" y="3881438"/>
          <p14:tracePt t="58493" x="3719513" y="3881438"/>
          <p14:tracePt t="58522" x="3490913" y="3881438"/>
          <p14:tracePt t="58544" x="3252788" y="3881438"/>
          <p14:tracePt t="58579" x="2909888" y="3895725"/>
          <p14:tracePt t="58608" x="2714625" y="3910013"/>
          <p14:tracePt t="58647" x="2457450" y="3924300"/>
          <p14:tracePt t="58675" x="2233613" y="3924300"/>
          <p14:tracePt t="58709" x="1976438" y="3929063"/>
          <p14:tracePt t="58731" x="1776413" y="3938588"/>
          <p14:tracePt t="58762" x="1576388" y="3938588"/>
          <p14:tracePt t="58792" x="1438275" y="3952875"/>
          <p14:tracePt t="58829" x="1281113" y="3952875"/>
          <p14:tracePt t="58863" x="1171575" y="3952875"/>
          <p14:tracePt t="58878" x="1133475" y="3952875"/>
          <p14:tracePt t="58910" x="1076325" y="3952875"/>
          <p14:tracePt t="58930" x="1052513" y="3952875"/>
          <p14:tracePt t="63092" x="1152525" y="3914775"/>
          <p14:tracePt t="63125" x="1257300" y="3810000"/>
          <p14:tracePt t="63158" x="1366838" y="3529013"/>
          <p14:tracePt t="63191" x="1443038" y="3219450"/>
          <p14:tracePt t="63224" x="1490663" y="3062288"/>
          <p14:tracePt t="63261" x="1609725" y="2871788"/>
          <p14:tracePt t="63292" x="1714500" y="2767013"/>
          <p14:tracePt t="63326" x="1790700" y="2714625"/>
          <p14:tracePt t="63358" x="1905000" y="2662238"/>
          <p14:tracePt t="63391" x="2195513" y="2600325"/>
          <p14:tracePt t="63425" x="2576513" y="2581275"/>
          <p14:tracePt t="63460" x="2990850" y="2581275"/>
          <p14:tracePt t="63491" x="3214688" y="2590800"/>
          <p14:tracePt t="63526" x="3309938" y="2581275"/>
          <p14:tracePt t="63543" x="3343275" y="2576513"/>
          <p14:tracePt t="63581" x="3400425" y="2562225"/>
          <p14:tracePt t="63613" x="3500438" y="2533650"/>
          <p14:tracePt t="63643" x="3743325" y="2490788"/>
          <p14:tracePt t="63680" x="3990975" y="2428875"/>
          <p14:tracePt t="63710" x="4105275" y="2400300"/>
          <p14:tracePt t="63741" x="4210050" y="2381250"/>
          <p14:tracePt t="63775" x="4233863" y="2376488"/>
        </p14:tracePtLst>
      </p14:laserTrace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Measurements</a:t>
            </a:r>
            <a:r>
              <a:rPr lang="fr-FR" dirty="0" smtClean="0"/>
              <a:t>/</a:t>
            </a:r>
            <a:r>
              <a:rPr lang="fr-FR" dirty="0" err="1" smtClean="0"/>
              <a:t>Analysis</a:t>
            </a:r>
            <a:r>
              <a:rPr lang="fr-FR" dirty="0" smtClean="0"/>
              <a:t>: </a:t>
            </a:r>
            <a:r>
              <a:rPr lang="fr-FR" dirty="0" err="1" smtClean="0"/>
              <a:t>Acoustic</a:t>
            </a:r>
            <a:r>
              <a:rPr lang="fr-FR" dirty="0" smtClean="0"/>
              <a:t> Data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r>
              <a:rPr lang="fr-FR" sz="1800" b="1" dirty="0" smtClean="0"/>
              <a:t>CIR temporal </a:t>
            </a:r>
            <a:r>
              <a:rPr lang="fr-FR" sz="1800" b="1" dirty="0" err="1" smtClean="0"/>
              <a:t>evolution</a:t>
            </a:r>
            <a:r>
              <a:rPr lang="fr-FR" sz="1800" b="1" dirty="0" smtClean="0"/>
              <a:t> and </a:t>
            </a:r>
            <a:r>
              <a:rPr lang="fr-FR" sz="1800" b="1" dirty="0" err="1" smtClean="0"/>
              <a:t>characteristics</a:t>
            </a:r>
            <a:r>
              <a:rPr lang="fr-FR" sz="1800" b="1" dirty="0" smtClean="0"/>
              <a:t>, TL (3kHz)</a:t>
            </a:r>
          </a:p>
          <a:p>
            <a:endParaRPr lang="fr-FR" sz="1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b="1" dirty="0" smtClean="0"/>
              <a:t>Important TL </a:t>
            </a:r>
            <a:r>
              <a:rPr lang="fr-FR" sz="1800" b="1" dirty="0" err="1" smtClean="0"/>
              <a:t>dynamics</a:t>
            </a:r>
            <a:r>
              <a:rPr lang="fr-FR" sz="1800" b="1" dirty="0" smtClean="0"/>
              <a:t> (&gt;5dB)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fr-FR" sz="1600" b="1" dirty="0" err="1" smtClean="0"/>
              <a:t>Linked</a:t>
            </a:r>
            <a:r>
              <a:rPr lang="fr-FR" sz="1600" b="1" dirty="0" smtClean="0"/>
              <a:t> to HF fluctuations ?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endParaRPr lang="fr-FR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b="1" dirty="0" err="1" smtClean="0"/>
              <a:t>Loss</a:t>
            </a:r>
            <a:r>
              <a:rPr lang="fr-FR" sz="1800" b="1" dirty="0" smtClean="0"/>
              <a:t> of </a:t>
            </a:r>
            <a:r>
              <a:rPr lang="fr-FR" sz="1800" b="1" dirty="0" err="1" smtClean="0"/>
              <a:t>detection</a:t>
            </a:r>
            <a:endParaRPr lang="fr-FR" sz="1800" b="1" dirty="0" smtClean="0"/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fr-FR" sz="1600" b="1" dirty="0" err="1" smtClean="0"/>
              <a:t>Correlated</a:t>
            </a:r>
            <a:r>
              <a:rPr lang="fr-FR" sz="1600" b="1" dirty="0" smtClean="0"/>
              <a:t> to hydrophone </a:t>
            </a:r>
            <a:r>
              <a:rPr lang="fr-FR" sz="1600" b="1" dirty="0" err="1" smtClean="0"/>
              <a:t>depth</a:t>
            </a:r>
            <a:endParaRPr lang="fr-FR" sz="1600" b="1" dirty="0" smtClean="0"/>
          </a:p>
          <a:p>
            <a:pPr marL="628650" lvl="1" indent="-285750">
              <a:buFont typeface="Wingdings" panose="05000000000000000000" pitchFamily="2" charset="2"/>
              <a:buChar char="à"/>
            </a:pPr>
            <a:r>
              <a:rPr lang="fr-FR" sz="1600" b="1" dirty="0" smtClean="0">
                <a:sym typeface="Wingdings" panose="05000000000000000000" pitchFamily="2" charset="2"/>
              </a:rPr>
              <a:t>Propagation </a:t>
            </a:r>
            <a:r>
              <a:rPr lang="fr-FR" sz="1600" b="1" dirty="0" err="1" smtClean="0">
                <a:sym typeface="Wingdings" panose="05000000000000000000" pitchFamily="2" charset="2"/>
              </a:rPr>
              <a:t>effects</a:t>
            </a:r>
            <a:r>
              <a:rPr lang="fr-FR" sz="1600" b="1" dirty="0" smtClean="0">
                <a:sym typeface="Wingdings" panose="05000000000000000000" pitchFamily="2" charset="2"/>
              </a:rPr>
              <a:t> ?</a:t>
            </a:r>
          </a:p>
          <a:p>
            <a:pPr marL="628650" lvl="1" indent="-285750">
              <a:buFont typeface="Wingdings" panose="05000000000000000000" pitchFamily="2" charset="2"/>
              <a:buChar char="à"/>
            </a:pPr>
            <a:r>
              <a:rPr lang="fr-FR" sz="1600" b="1" dirty="0" smtClean="0">
                <a:sym typeface="Wingdings" panose="05000000000000000000" pitchFamily="2" charset="2"/>
              </a:rPr>
              <a:t>Ambient noise ?</a:t>
            </a:r>
            <a:endParaRPr lang="fr-FR" sz="16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800" b="1" dirty="0" smtClean="0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985" y="1601338"/>
            <a:ext cx="4151667" cy="3052574"/>
          </a:xfrm>
          <a:prstGeom prst="rect">
            <a:avLst/>
          </a:prstGeom>
        </p:spPr>
      </p:pic>
      <p:sp>
        <p:nvSpPr>
          <p:cNvPr id="28" name="ZoneTexte 27"/>
          <p:cNvSpPr txBox="1"/>
          <p:nvPr/>
        </p:nvSpPr>
        <p:spPr>
          <a:xfrm>
            <a:off x="5859439" y="3530221"/>
            <a:ext cx="2060813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" dirty="0" smtClean="0"/>
              <a:t>CIR </a:t>
            </a:r>
            <a:r>
              <a:rPr lang="fr-FR" sz="600" dirty="0" err="1" smtClean="0"/>
              <a:t>estimated</a:t>
            </a:r>
            <a:r>
              <a:rPr lang="fr-FR" sz="600" dirty="0" smtClean="0"/>
              <a:t> </a:t>
            </a:r>
            <a:r>
              <a:rPr lang="fr-FR" sz="600" dirty="0" err="1" smtClean="0"/>
              <a:t>from</a:t>
            </a:r>
            <a:r>
              <a:rPr lang="fr-FR" sz="600" dirty="0" smtClean="0"/>
              <a:t> LFM#3 on H#1557</a:t>
            </a:r>
            <a:endParaRPr lang="fr-FR" sz="11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165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048"/>
    </mc:Choice>
    <mc:Fallback xmlns="">
      <p:transition spd="slow" advTm="66048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8616" x="4310063" y="2376488"/>
          <p14:tracePt t="8650" x="4486275" y="2338388"/>
          <p14:tracePt t="8687" x="4824413" y="2214563"/>
          <p14:tracePt t="8718" x="4924425" y="2185988"/>
          <p14:tracePt t="8750" x="4967288" y="2171700"/>
          <p14:tracePt t="8786" x="4986338" y="2157413"/>
          <p14:tracePt t="8820" x="4991100" y="2157413"/>
          <p14:tracePt t="8889" x="5005388" y="2138363"/>
          <p14:tracePt t="8918" x="5029200" y="2124075"/>
          <p14:tracePt t="8949" x="5119688" y="2076450"/>
          <p14:tracePt t="8987" x="5233988" y="1995488"/>
          <p14:tracePt t="9022" x="5319713" y="1928813"/>
          <p14:tracePt t="9052" x="5338763" y="1905000"/>
          <p14:tracePt t="9673" x="5324475" y="1957388"/>
          <p14:tracePt t="9704" x="5319713" y="1990725"/>
          <p14:tracePt t="9737" x="5314950" y="2019300"/>
          <p14:tracePt t="9757" x="5314950" y="2047875"/>
          <p14:tracePt t="9788" x="5305425" y="2085975"/>
          <p14:tracePt t="9821" x="5295900" y="2128838"/>
          <p14:tracePt t="9854" x="5286375" y="2171700"/>
          <p14:tracePt t="9892" x="5276850" y="2228850"/>
          <p14:tracePt t="9905" x="5276850" y="2238375"/>
          <p14:tracePt t="9940" x="5276850" y="2300288"/>
          <p14:tracePt t="9952" x="5276850" y="2314575"/>
          <p14:tracePt t="9977" x="5276850" y="2347913"/>
          <p14:tracePt t="10005" x="5267325" y="2362200"/>
          <p14:tracePt t="10038" x="5267325" y="2376488"/>
          <p14:tracePt t="10074" x="5267325" y="2381250"/>
          <p14:tracePt t="10908" x="5267325" y="2405063"/>
          <p14:tracePt t="10940" x="5267325" y="2438400"/>
          <p14:tracePt t="10956" x="5267325" y="2443163"/>
          <p14:tracePt t="10998" x="5267325" y="2452688"/>
          <p14:tracePt t="12481" x="5348288" y="2452688"/>
          <p14:tracePt t="12518" x="5662613" y="2466975"/>
          <p14:tracePt t="12549" x="6015038" y="2481263"/>
          <p14:tracePt t="12582" x="6376988" y="2481263"/>
          <p14:tracePt t="12617" x="6662738" y="2481263"/>
          <p14:tracePt t="12645" x="6881813" y="2481263"/>
          <p14:tracePt t="12683" x="7096125" y="2452688"/>
          <p14:tracePt t="12719" x="7381875" y="2443163"/>
          <p14:tracePt t="12750" x="7634288" y="2443163"/>
          <p14:tracePt t="12783" x="7872413" y="2443163"/>
          <p14:tracePt t="12815" x="8072438" y="2443163"/>
          <p14:tracePt t="12849" x="8210550" y="2443163"/>
          <p14:tracePt t="12870" x="8301038" y="2433638"/>
          <p14:tracePt t="12900" x="8410575" y="2419350"/>
          <p14:tracePt t="12932" x="8491538" y="2400300"/>
          <p14:tracePt t="12965" x="8539163" y="2390775"/>
          <p14:tracePt t="12984" x="8543925" y="2386013"/>
          <p14:tracePt t="13017" x="8582025" y="2366963"/>
          <p14:tracePt t="13049" x="8624888" y="2324100"/>
          <p14:tracePt t="13090" x="8667750" y="2243138"/>
          <p14:tracePt t="13117" x="8686800" y="2176463"/>
          <p14:tracePt t="13149" x="8691563" y="2109788"/>
          <p14:tracePt t="13191" x="8691563" y="2033588"/>
          <p14:tracePt t="13221" x="8682038" y="1995488"/>
          <p14:tracePt t="13251" x="8624888" y="1971675"/>
          <p14:tracePt t="13267" x="8596313" y="1966913"/>
          <p14:tracePt t="13303" x="8334375" y="1952625"/>
          <p14:tracePt t="13336" x="7991475" y="1938338"/>
          <p14:tracePt t="13367" x="7519988" y="1938338"/>
          <p14:tracePt t="13406" x="6867525" y="1938338"/>
          <p14:tracePt t="13436" x="6491288" y="1938338"/>
          <p14:tracePt t="13470" x="6215063" y="1938338"/>
          <p14:tracePt t="13486" x="6091238" y="1938338"/>
          <p14:tracePt t="13520" x="5943600" y="1938338"/>
          <p14:tracePt t="13549" x="5881688" y="1938338"/>
          <p14:tracePt t="13570" x="5867400" y="1938338"/>
          <p14:tracePt t="13603" x="5853113" y="1943100"/>
          <p14:tracePt t="16069" x="5957888" y="1919288"/>
          <p14:tracePt t="16108" x="6200775" y="1885950"/>
          <p14:tracePt t="16139" x="6267450" y="1885950"/>
          <p14:tracePt t="16169" x="6338888" y="1885950"/>
          <p14:tracePt t="16193" x="6438900" y="1876425"/>
          <p14:tracePt t="16223" x="6577013" y="1862138"/>
          <p14:tracePt t="16255" x="6772275" y="1847850"/>
          <p14:tracePt t="16292" x="6958013" y="1847850"/>
          <p14:tracePt t="16323" x="7043738" y="1847850"/>
          <p14:tracePt t="16356" x="7196138" y="1833563"/>
          <p14:tracePt t="16393" x="7343775" y="1833563"/>
          <p14:tracePt t="16425" x="7496175" y="1833563"/>
          <p14:tracePt t="16466" x="7743825" y="1881188"/>
          <p14:tracePt t="16479" x="7853363" y="1909763"/>
          <p14:tracePt t="16511" x="8086725" y="1947863"/>
          <p14:tracePt t="16525" x="8186738" y="1952625"/>
          <p14:tracePt t="16560" x="8296275" y="1957388"/>
          <p14:tracePt t="16596" x="8362950" y="1971675"/>
          <p14:tracePt t="16608" x="8367713" y="1971675"/>
          <p14:tracePt t="17132" x="8320088" y="1971675"/>
          <p14:tracePt t="17159" x="8272463" y="1981200"/>
          <p14:tracePt t="17184" x="8220075" y="1995488"/>
          <p14:tracePt t="17210" x="8186738" y="2000250"/>
          <p14:tracePt t="17244" x="8153400" y="2000250"/>
          <p14:tracePt t="17274" x="8139113" y="2000250"/>
          <p14:tracePt t="18415" x="8139113" y="1990725"/>
          <p14:tracePt t="18732" x="8120063" y="1990725"/>
          <p14:tracePt t="18766" x="8081963" y="1995488"/>
          <p14:tracePt t="18802" x="7996238" y="2024063"/>
          <p14:tracePt t="18831" x="7891463" y="2047875"/>
          <p14:tracePt t="18865" x="7739063" y="2071688"/>
          <p14:tracePt t="18887" x="7591425" y="2100263"/>
          <p14:tracePt t="18915" x="7419975" y="2143125"/>
          <p14:tracePt t="18949" x="7243763" y="2162175"/>
          <p14:tracePt t="18982" x="7048500" y="2185988"/>
          <p14:tracePt t="19018" x="6829425" y="2228850"/>
          <p14:tracePt t="19034" x="6738938" y="2257425"/>
          <p14:tracePt t="19068" x="6577013" y="2290763"/>
          <p14:tracePt t="19088" x="6505575" y="2300288"/>
          <p14:tracePt t="19117" x="6310313" y="2300288"/>
          <p14:tracePt t="19149" x="6024563" y="2290763"/>
          <p14:tracePt t="19181" x="5748338" y="2290763"/>
          <p14:tracePt t="19220" x="5491163" y="2290763"/>
          <p14:tracePt t="19250" x="5410200" y="2290763"/>
          <p14:tracePt t="19282" x="5348288" y="2281238"/>
          <p14:tracePt t="19304" x="5319713" y="2281238"/>
          <p14:tracePt t="19336" x="5286375" y="2262188"/>
          <p14:tracePt t="19365" x="5248275" y="2252663"/>
          <p14:tracePt t="19403" x="5233988" y="2243138"/>
          <p14:tracePt t="19535" x="5224463" y="2233613"/>
          <p14:tracePt t="19720" x="5281613" y="2224088"/>
          <p14:tracePt t="19751" x="5476875" y="2209800"/>
          <p14:tracePt t="19787" x="5753100" y="2195513"/>
          <p14:tracePt t="19806" x="5938838" y="2181225"/>
          <p14:tracePt t="19836" x="6157913" y="2176463"/>
          <p14:tracePt t="19865" x="6305550" y="2152650"/>
          <p14:tracePt t="19903" x="6515100" y="2124075"/>
          <p14:tracePt t="19935" x="6677025" y="2124075"/>
          <p14:tracePt t="19968" x="6900863" y="2109788"/>
          <p14:tracePt t="20010" x="7134225" y="2095500"/>
          <p14:tracePt t="20038" x="7262813" y="2085975"/>
          <p14:tracePt t="20067" x="7353300" y="2085975"/>
          <p14:tracePt t="20089" x="7496175" y="2085975"/>
          <p14:tracePt t="20120" x="7724775" y="2095500"/>
          <p14:tracePt t="20152" x="7967663" y="2109788"/>
          <p14:tracePt t="20185" x="8205788" y="2124075"/>
          <p14:tracePt t="20221" x="8386763" y="2124075"/>
          <p14:tracePt t="20250" x="8434388" y="2124075"/>
          <p14:tracePt t="20287" x="8496300" y="2124075"/>
          <p14:tracePt t="20304" x="8520113" y="2124075"/>
          <p14:tracePt t="20336" x="8543925" y="2124075"/>
          <p14:tracePt t="20372" x="8577263" y="2124075"/>
          <p14:tracePt t="20422" x="8591550" y="2124075"/>
          <p14:tracePt t="20569" x="8591550" y="2133600"/>
          <p14:tracePt t="20607" x="8524875" y="2143125"/>
          <p14:tracePt t="20639" x="8415338" y="2152650"/>
          <p14:tracePt t="20670" x="8196263" y="2152650"/>
          <p14:tracePt t="20710" x="7815263" y="2166938"/>
          <p14:tracePt t="20737" x="7539038" y="2185988"/>
          <p14:tracePt t="20770" x="7186613" y="2190750"/>
          <p14:tracePt t="20792" x="6919913" y="2190750"/>
          <p14:tracePt t="20823" x="6562725" y="2190750"/>
          <p14:tracePt t="20853" x="6296025" y="2190750"/>
          <p14:tracePt t="20885" x="6115050" y="2190750"/>
          <p14:tracePt t="20922" x="5872163" y="2181225"/>
          <p14:tracePt t="20953" x="5600700" y="2152650"/>
          <p14:tracePt t="20989" x="5314950" y="2152650"/>
          <p14:tracePt t="21023" x="5195888" y="2152650"/>
          <p14:tracePt t="21041" x="5143500" y="2152650"/>
          <p14:tracePt t="21068" x="5072063" y="2157413"/>
          <p14:tracePt t="21108" x="5048250" y="2157413"/>
          <p14:tracePt t="21470" x="5076825" y="2157413"/>
          <p14:tracePt t="21493" x="5105400" y="2157413"/>
          <p14:tracePt t="21523" x="5133975" y="2143125"/>
          <p14:tracePt t="21556" x="5205413" y="2114550"/>
          <p14:tracePt t="21588" x="5248275" y="2076450"/>
          <p14:tracePt t="21628" x="5262563" y="2052638"/>
          <p14:tracePt t="21656" x="5276850" y="2033588"/>
          <p14:tracePt t="21688" x="5276850" y="2028825"/>
          <p14:tracePt t="21957" x="5286375" y="2028825"/>
          <p14:tracePt t="21989" x="5334000" y="2014538"/>
          <p14:tracePt t="22013" x="5414963" y="2009775"/>
          <p14:tracePt t="22040" x="5476875" y="2009775"/>
          <p14:tracePt t="22058" x="5491163" y="2009775"/>
          <p14:tracePt t="22089" x="5495925" y="2009775"/>
          <p14:tracePt t="22128" x="5386388" y="2143125"/>
          <p14:tracePt t="22158" x="5243513" y="2228850"/>
          <p14:tracePt t="22197" x="5162550" y="2252663"/>
          <p14:tracePt t="22228" x="5153025" y="2247900"/>
          <p14:tracePt t="22249" x="5153025" y="2219325"/>
          <p14:tracePt t="22274" x="5153025" y="2143125"/>
          <p14:tracePt t="22314" x="5229225" y="2038350"/>
          <p14:tracePt t="22341" x="5343525" y="1990725"/>
          <p14:tracePt t="22376" x="5391150" y="1985963"/>
          <p14:tracePt t="22452" x="5362575" y="2147888"/>
          <p14:tracePt t="22489" x="5257800" y="2286000"/>
          <p14:tracePt t="22531" x="5157788" y="2324100"/>
          <p14:tracePt t="22565" x="5053013" y="2300288"/>
          <p14:tracePt t="22577" x="5038725" y="2281238"/>
          <p14:tracePt t="22614" x="5010150" y="2124075"/>
          <p14:tracePt t="22648" x="5019675" y="2043113"/>
          <p14:tracePt t="22675" x="5076825" y="2009775"/>
          <p14:tracePt t="22699" x="5167313" y="1990725"/>
          <p14:tracePt t="22716" x="5214938" y="1990725"/>
          <p14:tracePt t="22743" x="5272088" y="1990725"/>
          <p14:tracePt t="22775" x="5310188" y="2009775"/>
          <p14:tracePt t="22815" x="5310188" y="2085975"/>
          <p14:tracePt t="22842" x="5295900" y="2138363"/>
          <p14:tracePt t="22875" x="5229225" y="2195513"/>
          <p14:tracePt t="22891" x="5205413" y="2209800"/>
          <p14:tracePt t="22916" x="5095875" y="2214563"/>
          <p14:tracePt t="22948" x="4976813" y="2157413"/>
          <p14:tracePt t="22978" x="4953000" y="2119313"/>
          <p14:tracePt t="23015" x="4953000" y="2100263"/>
          <p14:tracePt t="23044" x="4953000" y="2090738"/>
          <p14:tracePt t="23450" x="4986338" y="2081213"/>
          <p14:tracePt t="23477" x="4995863" y="2057400"/>
          <p14:tracePt t="23519" x="4991100" y="2000250"/>
          <p14:tracePt t="23553" x="4981575" y="1985963"/>
          <p14:tracePt t="28810" x="5005388" y="1985963"/>
          <p14:tracePt t="28847" x="5024438" y="1981200"/>
          <p14:tracePt t="28914" x="5033963" y="1971675"/>
          <p14:tracePt t="28949" x="5086350" y="1962150"/>
          <p14:tracePt t="28977" x="5100638" y="1962150"/>
          <p14:tracePt t="29008" x="5162550" y="1962150"/>
          <p14:tracePt t="29048" x="5386388" y="1962150"/>
          <p14:tracePt t="29081" x="5434013" y="1962150"/>
          <p14:tracePt t="29116" x="5443538" y="1962150"/>
          <p14:tracePt t="29364" x="5414963" y="2028825"/>
          <p14:tracePt t="29394" x="5395913" y="2085975"/>
          <p14:tracePt t="29415" x="5376863" y="2128838"/>
          <p14:tracePt t="29448" x="5367338" y="2157413"/>
          <p14:tracePt t="29480" x="5362575" y="2171700"/>
          <p14:tracePt t="29514" x="5357813" y="2176463"/>
          <p14:tracePt t="29617" x="5353050" y="2171700"/>
          <p14:tracePt t="29652" x="5324475" y="1995488"/>
          <p14:tracePt t="29666" x="5305425" y="1885950"/>
          <p14:tracePt t="29703" x="5291138" y="1747838"/>
          <p14:tracePt t="29732" x="5291138" y="1728788"/>
          <p14:tracePt t="29866" x="5291138" y="1785938"/>
          <p14:tracePt t="29895" x="5343525" y="1905000"/>
          <p14:tracePt t="29934" x="5481638" y="2024063"/>
          <p14:tracePt t="29969" x="5576888" y="2038350"/>
          <p14:tracePt t="30000" x="5657850" y="2038350"/>
          <p14:tracePt t="30034" x="5715000" y="1995488"/>
          <p14:tracePt t="30063" x="5753100" y="1947863"/>
          <p14:tracePt t="30107" x="5757863" y="1943100"/>
          <p14:tracePt t="30182" x="5772150" y="1943100"/>
          <p14:tracePt t="30211" x="5786438" y="1952625"/>
          <p14:tracePt t="30253" x="5824538" y="1962150"/>
          <p14:tracePt t="30281" x="5848350" y="1962150"/>
          <p14:tracePt t="30314" x="5886450" y="1962150"/>
          <p14:tracePt t="30337" x="5929313" y="1962150"/>
          <p14:tracePt t="30364" x="5962650" y="1962150"/>
          <p14:tracePt t="30397" x="5976938" y="1962150"/>
          <p14:tracePt t="30684" x="5876925" y="1971675"/>
          <p14:tracePt t="30700" x="5829300" y="1976438"/>
          <p14:tracePt t="30734" x="5767388" y="1976438"/>
          <p14:tracePt t="30768" x="5757863" y="1976438"/>
          <p14:tracePt t="30903" x="5743575" y="1981200"/>
          <p14:tracePt t="30937" x="5729288" y="2005013"/>
          <p14:tracePt t="30969" x="5715000" y="2019300"/>
          <p14:tracePt t="31021" x="5695950" y="2019300"/>
          <p14:tracePt t="31054" x="5657850" y="2028825"/>
          <p14:tracePt t="31082" x="5638800" y="2028825"/>
          <p14:tracePt t="31119" x="5610225" y="2028825"/>
          <p14:tracePt t="31154" x="5553075" y="2028825"/>
          <p14:tracePt t="31185" x="5486400" y="2024063"/>
          <p14:tracePt t="31205" x="5434013" y="2024063"/>
          <p14:tracePt t="31237" x="5381625" y="2024063"/>
          <p14:tracePt t="31272" x="5343525" y="2024063"/>
          <p14:tracePt t="31299" x="5329238" y="2024063"/>
          <p14:tracePt t="31827" x="5329238" y="2019300"/>
          <p14:tracePt t="31855" x="5334000" y="2005013"/>
          <p14:tracePt t="40218" x="5319713" y="2005013"/>
          <p14:tracePt t="40240" x="5305425" y="2005013"/>
          <p14:tracePt t="40280" x="5272088" y="2009775"/>
          <p14:tracePt t="40294" x="5233988" y="2019300"/>
          <p14:tracePt t="40330" x="5153025" y="2038350"/>
          <p14:tracePt t="40362" x="5033963" y="2062163"/>
          <p14:tracePt t="40398" x="4833938" y="2100263"/>
          <p14:tracePt t="40429" x="4700588" y="2138363"/>
          <p14:tracePt t="40451" x="4657725" y="2143125"/>
          <p14:tracePt t="40481" x="4619625" y="2152650"/>
          <p14:tracePt t="42615" x="4786313" y="2200275"/>
          <p14:tracePt t="42644" x="5038725" y="2238375"/>
          <p14:tracePt t="42683" x="5238750" y="2238375"/>
          <p14:tracePt t="42713" x="5472113" y="2233613"/>
          <p14:tracePt t="42747" x="5757863" y="2219325"/>
          <p14:tracePt t="42782" x="6062663" y="2214563"/>
          <p14:tracePt t="42798" x="6167438" y="2214563"/>
          <p14:tracePt t="42836" x="6391275" y="2214563"/>
          <p14:tracePt t="42848" x="6429375" y="2214563"/>
          <p14:tracePt t="42869" x="6519863" y="2195513"/>
          <p14:tracePt t="42899" x="6605588" y="2166938"/>
          <p14:tracePt t="42929" x="6662738" y="2114550"/>
          <p14:tracePt t="42965" x="6672263" y="2057400"/>
          <p14:tracePt t="42999" x="6657975" y="2000250"/>
          <p14:tracePt t="43029" x="6534150" y="1914525"/>
          <p14:tracePt t="43066" x="6419850" y="1857375"/>
          <p14:tracePt t="43102" x="6362700" y="1847850"/>
          <p14:tracePt t="43130" x="6343650" y="1847850"/>
          <p14:tracePt t="43151" x="6324600" y="1847850"/>
          <p14:tracePt t="43183" x="6276975" y="1838325"/>
          <p14:tracePt t="43213" x="6224588" y="1824038"/>
          <p14:tracePt t="43247" x="6176963" y="1814513"/>
          <p14:tracePt t="43287" x="6134100" y="1814513"/>
          <p14:tracePt t="43300" x="6124575" y="1814513"/>
          <p14:tracePt t="43331" x="6115050" y="1828800"/>
          <p14:tracePt t="43370" x="6105525" y="1857375"/>
          <p14:tracePt t="43397" x="6105525" y="1876425"/>
          <p14:tracePt t="43429" x="6110288" y="1885950"/>
          <p14:tracePt t="43567" x="6100763" y="1914525"/>
          <p14:tracePt t="43599" x="6072188" y="1938338"/>
          <p14:tracePt t="43629" x="6057900" y="1957388"/>
          <p14:tracePt t="43668" x="6038850" y="1990725"/>
          <p14:tracePt t="43699" x="6034088" y="2000250"/>
          <p14:tracePt t="43733" x="6024563" y="2028825"/>
          <p14:tracePt t="43769" x="6015038" y="2066925"/>
          <p14:tracePt t="43800" x="6015038" y="2105025"/>
          <p14:tracePt t="43836" x="6010275" y="2138363"/>
          <p14:tracePt t="43847" x="6010275" y="2147888"/>
          <p14:tracePt t="43884" x="5995988" y="2252663"/>
          <p14:tracePt t="43916" x="5986463" y="2319338"/>
          <p14:tracePt t="43946" x="5986463" y="2366963"/>
          <p14:tracePt t="43988" x="5986463" y="2405063"/>
          <p14:tracePt t="44014" x="6005513" y="2409825"/>
          <p14:tracePt t="44046" x="6038850" y="2414588"/>
          <p14:tracePt t="44070" x="6100763" y="2414588"/>
          <p14:tracePt t="44109" x="6234113" y="2266950"/>
          <p14:tracePt t="44133" x="6281738" y="2114550"/>
          <p14:tracePt t="44169" x="6305550" y="1919288"/>
          <p14:tracePt t="44202" x="6305550" y="1824038"/>
          <p14:tracePt t="44231" x="6272213" y="1790700"/>
          <p14:tracePt t="44271" x="6196013" y="1781175"/>
          <p14:tracePt t="44300" x="6105525" y="1795463"/>
          <p14:tracePt t="44332" x="6015038" y="1857375"/>
          <p14:tracePt t="44364" x="5995988" y="1928813"/>
          <p14:tracePt t="44373" x="5991225" y="1943100"/>
          <p14:tracePt t="44402" x="5991225" y="2000250"/>
          <p14:tracePt t="44432" x="5991225" y="2033588"/>
          <p14:tracePt t="44471" x="5991225" y="2038350"/>
          <p14:tracePt t="44516" x="6053138" y="2071688"/>
          <p14:tracePt t="44549" x="6219825" y="2138363"/>
          <p14:tracePt t="44577" x="6424613" y="2185988"/>
          <p14:tracePt t="44602" x="6648450" y="2209800"/>
          <p14:tracePt t="44634" x="6848475" y="2209800"/>
          <p14:tracePt t="44676" x="6972300" y="2181225"/>
          <p14:tracePt t="44689" x="6986588" y="2176463"/>
          <p14:tracePt t="44719" x="7015163" y="2157413"/>
          <p14:tracePt t="44748" x="7034213" y="2143125"/>
          <p14:tracePt t="44770" x="7043738" y="2138363"/>
          <p14:tracePt t="44802" x="7081838" y="2109788"/>
          <p14:tracePt t="44833" x="7167563" y="2066925"/>
          <p14:tracePt t="44873" x="7286625" y="2009775"/>
          <p14:tracePt t="44904" x="7358063" y="1976438"/>
          <p14:tracePt t="44937" x="7377113" y="1962150"/>
          <p14:tracePt t="44970" x="7386638" y="1962150"/>
          <p14:tracePt t="45002" x="7396163" y="1952625"/>
          <p14:tracePt t="45037" x="7424738" y="1952625"/>
          <p14:tracePt t="45055" x="7434263" y="1952625"/>
          <p14:tracePt t="45087" x="7462838" y="1952625"/>
          <p14:tracePt t="45130" x="7515225" y="1971675"/>
          <p14:tracePt t="45151" x="7539038" y="1971675"/>
          <p14:tracePt t="45187" x="7553325" y="1976438"/>
          <p14:tracePt t="45219" x="7562850" y="1976438"/>
          <p14:tracePt t="45452" x="7562850" y="1995488"/>
          <p14:tracePt t="45492" x="7500938" y="2162175"/>
          <p14:tracePt t="45520" x="7443788" y="2309813"/>
          <p14:tracePt t="45551" x="7405688" y="2428875"/>
          <p14:tracePt t="45574" x="7396163" y="2462213"/>
          <p14:tracePt t="45606" x="7391400" y="2486025"/>
          <p14:tracePt t="46033" x="7391400" y="2524125"/>
          <p14:tracePt t="46053" x="7396163" y="2571750"/>
          <p14:tracePt t="46095" x="7396163" y="2628900"/>
          <p14:tracePt t="46129" x="7396163" y="2676525"/>
          <p14:tracePt t="46155" x="7391400" y="2719388"/>
          <p14:tracePt t="46191" x="7358063" y="2781300"/>
          <p14:tracePt t="46232" x="7315200" y="2824163"/>
          <p14:tracePt t="46256" x="7267575" y="2852738"/>
          <p14:tracePt t="46280" x="7200900" y="2876550"/>
          <p14:tracePt t="46311" x="7091363" y="2919413"/>
          <p14:tracePt t="46338" x="7010400" y="2947988"/>
          <p14:tracePt t="46355" x="6929438" y="2962275"/>
          <p14:tracePt t="46395" x="6677025" y="3014663"/>
          <p14:tracePt t="46413" x="6615113" y="3028950"/>
          <p14:tracePt t="46440" x="6562725" y="3052763"/>
          <p14:tracePt t="46468" x="6505575" y="3076575"/>
          <p14:tracePt t="46481" x="6477000" y="3090863"/>
          <p14:tracePt t="46516" x="6410325" y="3109913"/>
          <p14:tracePt t="46525" x="6405563" y="3109913"/>
          <p14:tracePt t="46559" x="6386513" y="3119438"/>
          <p14:tracePt t="46596" x="6319838" y="3119438"/>
          <p14:tracePt t="46624" x="6267450" y="3119438"/>
          <p14:tracePt t="46654" x="6205538" y="3124200"/>
          <p14:tracePt t="46681" x="6153150" y="3143250"/>
          <p14:tracePt t="46712" x="6076950" y="3190875"/>
          <p14:tracePt t="46739" x="6038850" y="3209925"/>
          <p14:tracePt t="46755" x="6034088" y="3209925"/>
          <p14:tracePt t="46795" x="5976938" y="3248025"/>
          <p14:tracePt t="46818" x="5943600" y="3267075"/>
          <p14:tracePt t="46842" x="5910263" y="3309938"/>
          <p14:tracePt t="46855" x="5891213" y="3328988"/>
          <p14:tracePt t="46895" x="5853113" y="3362325"/>
          <p14:tracePt t="46929" x="5829300" y="3371850"/>
          <p14:tracePt t="46980" x="5729288" y="3381375"/>
          <p14:tracePt t="47012" x="5648325" y="3381375"/>
          <p14:tracePt t="47044" x="5572125" y="3381375"/>
          <p14:tracePt t="47056" x="5548313" y="3381375"/>
          <p14:tracePt t="47097" x="5472113" y="3381375"/>
          <p14:tracePt t="47134" x="5410200" y="3381375"/>
          <p14:tracePt t="47158" x="5343525" y="3376613"/>
          <p14:tracePt t="47195" x="5276850" y="3376613"/>
          <p14:tracePt t="47230" x="5253038" y="3376613"/>
          <p14:tracePt t="47432" x="5348288" y="3390900"/>
          <p14:tracePt t="47457" x="5438775" y="3443288"/>
          <p14:tracePt t="47480" x="5486400" y="3462338"/>
          <p14:tracePt t="47512" x="5534025" y="3476625"/>
          <p14:tracePt t="47545" x="5562600" y="3486150"/>
          <p14:tracePt t="47582" x="5595938" y="3486150"/>
          <p14:tracePt t="47614" x="5614988" y="3486150"/>
          <p14:tracePt t="47641" x="5629275" y="3486150"/>
          <p14:tracePt t="47679" x="5672138" y="3486150"/>
          <p14:tracePt t="47712" x="5724525" y="3495675"/>
          <p14:tracePt t="47745" x="5762625" y="3495675"/>
          <p14:tracePt t="47783" x="5834063" y="3476625"/>
          <p14:tracePt t="47813" x="5910263" y="3443288"/>
          <p14:tracePt t="47845" x="5972175" y="3424238"/>
          <p14:tracePt t="47885" x="6034088" y="3376613"/>
          <p14:tracePt t="47911" x="6067425" y="3348038"/>
          <p14:tracePt t="47945" x="6081713" y="3290888"/>
          <p14:tracePt t="47982" x="6091238" y="3181350"/>
          <p14:tracePt t="48017" x="6091238" y="3138488"/>
          <p14:tracePt t="48044" x="6091238" y="3109913"/>
          <p14:tracePt t="48057" x="6091238" y="3105150"/>
          <p14:tracePt t="48099" x="6100763" y="3081338"/>
          <p14:tracePt t="48134" x="6100763" y="3076575"/>
          <p14:tracePt t="48196" x="6115050" y="3067050"/>
          <p14:tracePt t="48231" x="6172200" y="3057525"/>
          <p14:tracePt t="48267" x="6238875" y="3057525"/>
          <p14:tracePt t="48302" x="6329363" y="3057525"/>
          <p14:tracePt t="48330" x="6367463" y="3057525"/>
          <p14:tracePt t="48362" x="6386513" y="3057525"/>
          <p14:tracePt t="48384" x="6410325" y="3067050"/>
          <p14:tracePt t="48405" x="6434138" y="3109913"/>
          <p14:tracePt t="48433" x="6453188" y="3138488"/>
          <p14:tracePt t="48458" x="6467475" y="3186113"/>
          <p14:tracePt t="48499" x="6491288" y="3271838"/>
          <p14:tracePt t="48518" x="6500813" y="3290888"/>
          <p14:tracePt t="48547" x="6500813" y="3324225"/>
          <p14:tracePt t="48568" x="6510338" y="3328988"/>
          <p14:tracePt t="48604" x="6515100" y="3348038"/>
          <p14:tracePt t="48630" x="6515100" y="3357563"/>
          <p14:tracePt t="48662" x="6529388" y="3371850"/>
          <p14:tracePt t="48699" x="6548438" y="3381375"/>
          <p14:tracePt t="48714" x="6553200" y="3381375"/>
          <p14:tracePt t="48747" x="6572250" y="3381375"/>
          <p14:tracePt t="48784" x="6596063" y="3386138"/>
          <p14:tracePt t="48815" x="6648450" y="3386138"/>
          <p14:tracePt t="48846" x="6710363" y="3386138"/>
          <p14:tracePt t="48889" x="6791325" y="3386138"/>
          <p14:tracePt t="48913" x="6838950" y="3386138"/>
          <p14:tracePt t="48946" x="6896100" y="3381375"/>
          <p14:tracePt t="48982" x="6958013" y="3371850"/>
          <p14:tracePt t="49016" x="7019925" y="3371850"/>
          <p14:tracePt t="49046" x="7091363" y="3362325"/>
          <p14:tracePt t="49067" x="7124700" y="3362325"/>
          <p14:tracePt t="49098" x="7196138" y="3333750"/>
          <p14:tracePt t="49129" x="7267575" y="3290888"/>
          <p14:tracePt t="49162" x="7319963" y="3219450"/>
          <p14:tracePt t="49199" x="7372350" y="3086100"/>
          <p14:tracePt t="49229" x="7381875" y="3028950"/>
          <p14:tracePt t="49262" x="7386638" y="2995613"/>
          <p14:tracePt t="49301" x="7396163" y="2957513"/>
          <p14:tracePt t="49332" x="7405688" y="2928938"/>
          <p14:tracePt t="49368" x="7410450" y="2914650"/>
          <p14:tracePt t="49399" x="7415213" y="2895600"/>
          <p14:tracePt t="49421" x="7419975" y="2895600"/>
          <p14:tracePt t="49584" x="7434263" y="2905125"/>
          <p14:tracePt t="49614" x="7467600" y="3024188"/>
          <p14:tracePt t="49645" x="7500938" y="3114675"/>
          <p14:tracePt t="49688" x="7524750" y="3181350"/>
          <p14:tracePt t="49714" x="7548563" y="3224213"/>
          <p14:tracePt t="49751" x="7653338" y="3328988"/>
          <p14:tracePt t="49790" x="7724775" y="3381375"/>
          <p14:tracePt t="49816" x="7748588" y="3386138"/>
          <p14:tracePt t="49851" x="7781925" y="3395663"/>
          <p14:tracePt t="49867" x="7805738" y="3400425"/>
          <p14:tracePt t="49894" x="7839075" y="3400425"/>
          <p14:tracePt t="49914" x="7862888" y="3400425"/>
          <p14:tracePt t="49936" x="7924800" y="3400425"/>
          <p14:tracePt t="49964" x="8029575" y="3390900"/>
          <p14:tracePt t="50005" x="8134350" y="3367088"/>
          <p14:tracePt t="50030" x="8177213" y="3362325"/>
          <p14:tracePt t="50062" x="8239125" y="3352800"/>
          <p14:tracePt t="50086" x="8281988" y="3352800"/>
          <p14:tracePt t="50116" x="8320088" y="3343275"/>
          <p14:tracePt t="50148" x="8339138" y="3343275"/>
          <p14:tracePt t="50193" x="8343900" y="3343275"/>
        </p14:tracePtLst>
      </p14:laserTrace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Measurements</a:t>
            </a:r>
            <a:r>
              <a:rPr lang="fr-FR" dirty="0" smtClean="0"/>
              <a:t>/</a:t>
            </a:r>
            <a:r>
              <a:rPr lang="fr-FR" dirty="0" err="1" smtClean="0"/>
              <a:t>Analysis</a:t>
            </a:r>
            <a:r>
              <a:rPr lang="fr-FR" dirty="0" smtClean="0"/>
              <a:t>: </a:t>
            </a:r>
            <a:r>
              <a:rPr lang="fr-FR" dirty="0" err="1" smtClean="0"/>
              <a:t>Acoustic</a:t>
            </a:r>
            <a:r>
              <a:rPr lang="fr-FR" dirty="0" smtClean="0"/>
              <a:t> Data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r>
              <a:rPr lang="fr-FR" sz="1800" b="1" dirty="0" smtClean="0"/>
              <a:t>Ambient noise  </a:t>
            </a:r>
            <a:r>
              <a:rPr lang="fr-FR" sz="1800" b="1" dirty="0" smtClean="0">
                <a:sym typeface="Wingdings" panose="05000000000000000000" pitchFamily="2" charset="2"/>
              </a:rPr>
              <a:t>  </a:t>
            </a:r>
            <a:endParaRPr lang="fr-FR" sz="1800" b="1" dirty="0" smtClean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0" y="1962030"/>
            <a:ext cx="4240542" cy="1994410"/>
          </a:xfrm>
          <a:prstGeom prst="rect">
            <a:avLst/>
          </a:prstGeom>
        </p:spPr>
      </p:pic>
      <p:sp>
        <p:nvSpPr>
          <p:cNvPr id="12" name="Ellipse 11"/>
          <p:cNvSpPr/>
          <p:nvPr/>
        </p:nvSpPr>
        <p:spPr>
          <a:xfrm>
            <a:off x="2594344" y="1871330"/>
            <a:ext cx="843516" cy="8718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847" y="1321547"/>
            <a:ext cx="4203185" cy="308114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30" b="34960"/>
          <a:stretch/>
        </p:blipFill>
        <p:spPr>
          <a:xfrm>
            <a:off x="4446605" y="1321547"/>
            <a:ext cx="4151667" cy="99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72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750"/>
    </mc:Choice>
    <mc:Fallback xmlns="">
      <p:transition spd="slow" advTm="26750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1215" x="8301038" y="3362325"/>
          <p14:tracePt t="1246" x="8243888" y="3390900"/>
          <p14:tracePt t="1284" x="8191500" y="3405188"/>
          <p14:tracePt t="1299" x="8158163" y="3409950"/>
          <p14:tracePt t="1308" x="8129588" y="3409950"/>
          <p14:tracePt t="1338" x="8001000" y="3409950"/>
          <p14:tracePt t="1363" x="7867650" y="3409950"/>
          <p14:tracePt t="1398" x="7691438" y="3386138"/>
          <p14:tracePt t="1433" x="7391400" y="3357563"/>
          <p14:tracePt t="1449" x="7229475" y="3338513"/>
          <p14:tracePt t="1483" x="6858000" y="3224213"/>
          <p14:tracePt t="1495" x="6796088" y="3186113"/>
          <p14:tracePt t="1529" x="6548438" y="3014663"/>
          <p14:tracePt t="1567" x="6286500" y="2814638"/>
          <p14:tracePt t="1583" x="6200775" y="2714625"/>
          <p14:tracePt t="1612" x="6057900" y="2490788"/>
          <p14:tracePt t="1639" x="5953125" y="2305050"/>
          <p14:tracePt t="1663" x="5881688" y="2185988"/>
          <p14:tracePt t="1694" x="5824538" y="2105025"/>
          <p14:tracePt t="1727" x="5724525" y="2019300"/>
          <p14:tracePt t="1761" x="5581650" y="1957388"/>
          <p14:tracePt t="1794" x="5476875" y="1928813"/>
          <p14:tracePt t="1812" x="5448300" y="1928813"/>
          <p14:tracePt t="1849" x="5367338" y="1928813"/>
          <p14:tracePt t="1884" x="5272088" y="1952625"/>
          <p14:tracePt t="1896" x="5248275" y="1962150"/>
          <p14:tracePt t="1929" x="5172075" y="2019300"/>
          <p14:tracePt t="1961" x="5148263" y="2033588"/>
          <p14:tracePt t="2065" x="5138738" y="1976438"/>
          <p14:tracePt t="2080" x="5133975" y="1919288"/>
          <p14:tracePt t="2116" x="5110163" y="1738313"/>
          <p14:tracePt t="2150" x="5062538" y="1557338"/>
          <p14:tracePt t="2180" x="5033963" y="1462088"/>
          <p14:tracePt t="2211" x="5019675" y="1443038"/>
          <p14:tracePt t="2999" x="4991100" y="1490663"/>
          <p14:tracePt t="3029" x="4948238" y="1609725"/>
          <p14:tracePt t="3064" x="4919663" y="1719263"/>
          <p14:tracePt t="3086" x="4900613" y="1800225"/>
          <p14:tracePt t="3131" x="4891088" y="1890713"/>
          <p14:tracePt t="3164" x="4891088" y="1914525"/>
          <p14:tracePt t="3197" x="4891088" y="1933575"/>
          <p14:tracePt t="3228" x="4891088" y="1957388"/>
          <p14:tracePt t="3264" x="4900613" y="1981200"/>
          <p14:tracePt t="3299" x="4900613" y="2014538"/>
          <p14:tracePt t="3313" x="4905375" y="2019300"/>
          <p14:tracePt t="3346" x="4910138" y="2028825"/>
          <p14:tracePt t="3350" x="4910138" y="2033588"/>
          <p14:tracePt t="3381" x="4919663" y="2043113"/>
          <p14:tracePt t="3412" x="4919663" y="2052638"/>
          <p14:tracePt t="3445" x="4919663" y="2062163"/>
          <p14:tracePt t="3628" x="4976813" y="2062163"/>
          <p14:tracePt t="3668" x="5110163" y="2071688"/>
          <p14:tracePt t="3700" x="5219700" y="2071688"/>
          <p14:tracePt t="3731" x="5286375" y="2081213"/>
          <p14:tracePt t="3768" x="5319713" y="2081213"/>
          <p14:tracePt t="3799" x="5338763" y="2081213"/>
          <p14:tracePt t="3831" x="5367338" y="2081213"/>
          <p14:tracePt t="3852" x="5381625" y="2081213"/>
          <p14:tracePt t="3884" x="5419725" y="2081213"/>
          <p14:tracePt t="3916" x="5457825" y="2081213"/>
          <p14:tracePt t="3967" x="5491163" y="2081213"/>
          <p14:tracePt t="4009" x="5495925" y="2081213"/>
          <p14:tracePt t="4114" x="5543550" y="2052638"/>
          <p14:tracePt t="4147" x="5657850" y="1890713"/>
          <p14:tracePt t="4188" x="5786438" y="1709738"/>
          <p14:tracePt t="4217" x="5800725" y="1685925"/>
          <p14:tracePt t="4247" x="5819775" y="1681163"/>
          <p14:tracePt t="4268" x="5829300" y="1681163"/>
          <p14:tracePt t="4300" x="5853113" y="1681163"/>
          <p14:tracePt t="4333" x="5891213" y="1771650"/>
          <p14:tracePt t="4371" x="5957888" y="1957388"/>
          <p14:tracePt t="4401" x="6010275" y="2057400"/>
          <p14:tracePt t="4432" x="6062663" y="2119313"/>
          <p14:tracePt t="4471" x="6115050" y="2195513"/>
          <p14:tracePt t="4499" x="6181725" y="2252663"/>
          <p14:tracePt t="4531" x="6272213" y="2295525"/>
          <p14:tracePt t="4559" x="6343650" y="2300288"/>
          <p14:tracePt t="4584" x="6462713" y="2300288"/>
          <p14:tracePt t="4618" x="6638925" y="2286000"/>
          <p14:tracePt t="4632" x="6767513" y="2262188"/>
          <p14:tracePt t="4669" x="7129463" y="2233613"/>
          <p14:tracePt t="4701" x="7396163" y="2233613"/>
          <p14:tracePt t="4734" x="7586663" y="2233613"/>
          <p14:tracePt t="4755" x="7734300" y="2233613"/>
          <p14:tracePt t="4795" x="7929563" y="2252663"/>
          <p14:tracePt t="4807" x="7962900" y="2252663"/>
          <p14:tracePt t="4833" x="8024813" y="2252663"/>
          <p14:tracePt t="4870" x="8105775" y="2252663"/>
          <p14:tracePt t="4901" x="8162925" y="2252663"/>
          <p14:tracePt t="4933" x="8243888" y="2228850"/>
          <p14:tracePt t="4975" x="8391525" y="2095500"/>
          <p14:tracePt t="5002" x="8524875" y="1885950"/>
          <p14:tracePt t="5019" x="8567738" y="1804988"/>
          <p14:tracePt t="5032" x="8586788" y="1762125"/>
          <p14:tracePt t="5055" x="8620125" y="1671638"/>
          <p14:tracePt t="5089" x="8620125" y="1638300"/>
          <p14:tracePt t="5119" x="8620125" y="1628775"/>
          <p14:tracePt t="5219" x="8620125" y="1695450"/>
          <p14:tracePt t="5234" x="8610600" y="1733550"/>
          <p14:tracePt t="5262" x="8610600" y="1909763"/>
          <p14:tracePt t="5293" x="8629650" y="2085975"/>
          <p14:tracePt t="5319" x="8643938" y="2176463"/>
          <p14:tracePt t="5349" x="8658225" y="2252663"/>
          <p14:tracePt t="5394" x="8667750" y="2328863"/>
          <p14:tracePt t="5418" x="8667750" y="2376488"/>
          <p14:tracePt t="5443" x="8667750" y="2414588"/>
          <p14:tracePt t="5451" x="8667750" y="2428875"/>
          <p14:tracePt t="5499" x="8667750" y="2457450"/>
          <p14:tracePt t="5507" x="8667750" y="2462213"/>
          <p14:tracePt t="5518" x="8658225" y="2466975"/>
          <p14:tracePt t="5551" x="8520113" y="2495550"/>
          <p14:tracePt t="5589" x="8010525" y="2590800"/>
          <p14:tracePt t="5619" x="7577138" y="2647950"/>
          <p14:tracePt t="5651" x="7115175" y="2700338"/>
          <p14:tracePt t="5689" x="6567488" y="2700338"/>
          <p14:tracePt t="5733" x="5681663" y="2700338"/>
          <p14:tracePt t="5755" x="5400675" y="2700338"/>
          <p14:tracePt t="5791" x="5114925" y="2700338"/>
          <p14:tracePt t="5821" x="4991100" y="2700338"/>
          <p14:tracePt t="5851" x="4962525" y="2700338"/>
          <p14:tracePt t="6352" x="4948238" y="2667000"/>
          <p14:tracePt t="6394" x="4895850" y="2509838"/>
          <p14:tracePt t="6427" x="4872038" y="2400300"/>
          <p14:tracePt t="6454" x="4867275" y="2376488"/>
          <p14:tracePt t="6594" x="4857750" y="2386013"/>
          <p14:tracePt t="6632" x="4848225" y="2428875"/>
          <p14:tracePt t="6653" x="4848225" y="2471738"/>
          <p14:tracePt t="6678" x="4848225" y="2547938"/>
          <p14:tracePt t="6696" x="4848225" y="2614613"/>
          <p14:tracePt t="6727" x="4824413" y="2819400"/>
          <p14:tracePt t="6755" x="4824413" y="3028950"/>
          <p14:tracePt t="6799" x="4805363" y="3328988"/>
          <p14:tracePt t="6832" x="4805363" y="3505200"/>
          <p14:tracePt t="6856" x="4795838" y="3638550"/>
          <p14:tracePt t="6894" x="4795838" y="3805238"/>
          <p14:tracePt t="6925" x="4795838" y="3871913"/>
          <p14:tracePt t="6961" x="4795838" y="3933825"/>
          <p14:tracePt t="6993" x="4795838" y="4010025"/>
          <p14:tracePt t="7028" x="4795838" y="4076700"/>
          <p14:tracePt t="7056" x="4795838" y="4090988"/>
          <p14:tracePt t="7098" x="4795838" y="4100513"/>
          <p14:tracePt t="7123" x="4795838" y="4110038"/>
          <p14:tracePt t="7166" x="4819650" y="4138613"/>
          <p14:tracePt t="7195" x="4895850" y="4205288"/>
          <p14:tracePt t="7229" x="4995863" y="4281488"/>
          <p14:tracePt t="7255" x="5086350" y="4333875"/>
          <p14:tracePt t="7294" x="5191125" y="4367213"/>
          <p14:tracePt t="7327" x="5295900" y="4386263"/>
          <p14:tracePt t="7356" x="5472113" y="4395788"/>
          <p14:tracePt t="7379" x="5691188" y="4414838"/>
          <p14:tracePt t="7411" x="6076950" y="4419600"/>
          <p14:tracePt t="7444" x="6738938" y="4419600"/>
          <p14:tracePt t="7479" x="7424738" y="4419600"/>
          <p14:tracePt t="7511" x="7977188" y="4419600"/>
          <p14:tracePt t="7545" x="8272463" y="4405313"/>
          <p14:tracePt t="7581" x="8410575" y="4343400"/>
          <p14:tracePt t="7612" x="8491538" y="4310063"/>
          <p14:tracePt t="7644" x="8548688" y="4295775"/>
          <p14:tracePt t="7685" x="8615363" y="4257675"/>
          <p14:tracePt t="7712" x="8672513" y="4224338"/>
          <p14:tracePt t="7743" x="8777288" y="4171950"/>
          <p14:tracePt t="7782" x="8915400" y="4019550"/>
          <p14:tracePt t="7814" x="8963025" y="3876675"/>
          <p14:tracePt t="7844" x="8967788" y="3729038"/>
          <p14:tracePt t="7865" x="8967788" y="3624263"/>
          <p14:tracePt t="7897" x="8896350" y="3357563"/>
          <p14:tracePt t="7931" x="8805863" y="3052763"/>
          <p14:tracePt t="7942" x="8786813" y="3009900"/>
          <p14:tracePt t="7979" x="8705850" y="2838450"/>
          <p14:tracePt t="8011" x="8662988" y="2776538"/>
          <p14:tracePt t="8044" x="8643938" y="2757488"/>
          <p14:tracePt t="8083" x="8624888" y="2738438"/>
          <p14:tracePt t="8114" x="8620125" y="2733675"/>
          <p14:tracePt t="8143" x="8601075" y="2714625"/>
          <p14:tracePt t="8180" x="8543925" y="2690813"/>
          <p14:tracePt t="8211" x="8453438" y="2662238"/>
          <p14:tracePt t="8245" x="8296275" y="2647950"/>
          <p14:tracePt t="8281" x="8110538" y="2643188"/>
          <p14:tracePt t="8312" x="7924800" y="2624138"/>
          <p14:tracePt t="8343" x="7700963" y="2609850"/>
          <p14:tracePt t="8385" x="7324725" y="2609850"/>
          <p14:tracePt t="8412" x="6991350" y="2609850"/>
          <p14:tracePt t="8444" x="6615113" y="2609850"/>
          <p14:tracePt t="8483" x="6067425" y="2609850"/>
          <p14:tracePt t="8517" x="5624513" y="2609850"/>
          <p14:tracePt t="8545" x="5329238" y="2609850"/>
          <p14:tracePt t="8565" x="5095875" y="2609850"/>
          <p14:tracePt t="8599" x="4929188" y="2609850"/>
          <p14:tracePt t="8630" x="4881563" y="2609850"/>
          <p14:tracePt t="11970" x="5076825" y="2533650"/>
          <p14:tracePt t="12012" x="5519738" y="2276475"/>
          <p14:tracePt t="12039" x="5762625" y="2090738"/>
          <p14:tracePt t="12074" x="5929313" y="1881188"/>
          <p14:tracePt t="12114" x="5972175" y="1790700"/>
          <p14:tracePt t="12397" x="5972175" y="1766888"/>
          <p14:tracePt t="12427" x="5972175" y="1757363"/>
          <p14:tracePt t="12716" x="5991225" y="1928813"/>
          <p14:tracePt t="12742" x="6038850" y="2138363"/>
          <p14:tracePt t="12762" x="6081713" y="2362200"/>
          <p14:tracePt t="12772" x="6105525" y="2433638"/>
          <p14:tracePt t="12810" x="6157913" y="2657475"/>
          <p14:tracePt t="12844" x="6176963" y="2947988"/>
          <p14:tracePt t="12879" x="6176963" y="3114675"/>
          <p14:tracePt t="12912" x="6176963" y="3238500"/>
          <p14:tracePt t="12944" x="6176963" y="3300413"/>
          <p14:tracePt t="12976" x="6176963" y="3319463"/>
          <p14:tracePt t="13015" x="6176963" y="3338513"/>
          <p14:tracePt t="13042" x="6167438" y="3357563"/>
          <p14:tracePt t="13072" x="6162675" y="3376613"/>
          <p14:tracePt t="13110" x="6157913" y="3395663"/>
          <p14:tracePt t="14614" x="6143625" y="3390900"/>
          <p14:tracePt t="14645" x="6119813" y="3367088"/>
          <p14:tracePt t="14680" x="6086475" y="3295650"/>
          <p14:tracePt t="14715" x="6053138" y="2990850"/>
          <p14:tracePt t="14747" x="6038850" y="2695575"/>
          <p14:tracePt t="14778" x="6038850" y="2505075"/>
          <p14:tracePt t="14783" x="6038850" y="2447925"/>
          <p14:tracePt t="14816" x="6024563" y="2228850"/>
          <p14:tracePt t="14846" x="6024563" y="2090738"/>
          <p14:tracePt t="14881" x="6024563" y="2038350"/>
          <p14:tracePt t="14915" x="6024563" y="1900238"/>
          <p14:tracePt t="14948" x="6029325" y="1800225"/>
          <p14:tracePt t="14980" x="6029325" y="1757363"/>
          <p14:tracePt t="15021" x="6029325" y="1752600"/>
          <p14:tracePt t="15133" x="6029325" y="1776413"/>
          <p14:tracePt t="15163" x="6029325" y="1781175"/>
          <p14:tracePt t="15802" x="6029325" y="1790700"/>
          <p14:tracePt t="15818" x="6024563" y="1790700"/>
          <p14:tracePt t="15966" x="6015038" y="1809750"/>
          <p14:tracePt t="15988" x="6000750" y="1857375"/>
          <p14:tracePt t="16019" x="5938838" y="2014538"/>
          <p14:tracePt t="16051" x="5815013" y="2309813"/>
          <p14:tracePt t="16084" x="5619750" y="2738438"/>
          <p14:tracePt t="16120" x="5500688" y="2962275"/>
          <p14:tracePt t="16150" x="5462588" y="3024188"/>
          <p14:tracePt t="16182" x="5457825" y="3038475"/>
          <p14:tracePt t="16219" x="5424488" y="3086100"/>
          <p14:tracePt t="16251" x="5395913" y="3148013"/>
          <p14:tracePt t="16293" x="5386388" y="3171825"/>
          <p14:tracePt t="16321" x="5376863" y="3190875"/>
          <p14:tracePt t="16351" x="5319713" y="3271838"/>
          <p14:tracePt t="16385" x="5219700" y="3381375"/>
          <p14:tracePt t="16420" x="5043488" y="3576638"/>
          <p14:tracePt t="16450" x="4929188" y="3724275"/>
          <p14:tracePt t="16482" x="4843463" y="3848100"/>
          <p14:tracePt t="16518" x="4786313" y="3952875"/>
          <p14:tracePt t="16538" x="4762500" y="4000500"/>
          <p14:tracePt t="16567" x="4705350" y="4081463"/>
          <p14:tracePt t="16606" x="4686300" y="4114800"/>
          <p14:tracePt t="16639" x="4681538" y="4119563"/>
          <p14:tracePt t="16672" x="4672013" y="4124325"/>
          <p14:tracePt t="16709" x="4657725" y="4133850"/>
        </p14:tracePtLst>
      </p14:laserTrace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Measurements</a:t>
            </a:r>
            <a:r>
              <a:rPr lang="fr-FR" dirty="0" smtClean="0"/>
              <a:t>/</a:t>
            </a:r>
            <a:r>
              <a:rPr lang="fr-FR" dirty="0" err="1" smtClean="0"/>
              <a:t>Analysis</a:t>
            </a:r>
            <a:r>
              <a:rPr lang="fr-FR" dirty="0" smtClean="0"/>
              <a:t>: </a:t>
            </a:r>
            <a:r>
              <a:rPr lang="fr-FR" dirty="0" err="1" smtClean="0"/>
              <a:t>Acoustic</a:t>
            </a:r>
            <a:r>
              <a:rPr lang="fr-FR" dirty="0" smtClean="0"/>
              <a:t> Data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19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Espace réservé du texte 9"/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130629" y="1258160"/>
                <a:ext cx="8776596" cy="3506346"/>
              </a:xfrm>
            </p:spPr>
            <p:txBody>
              <a:bodyPr/>
              <a:lstStyle/>
              <a:p>
                <a:r>
                  <a:rPr lang="fr-FR" sz="1800" b="1" dirty="0" smtClean="0"/>
                  <a:t>Fluctuations of </a:t>
                </a:r>
                <a:r>
                  <a:rPr lang="fr-FR" sz="1800" b="1" dirty="0" err="1" smtClean="0"/>
                  <a:t>received</a:t>
                </a:r>
                <a:r>
                  <a:rPr lang="fr-FR" sz="1800" b="1" dirty="0" smtClean="0"/>
                  <a:t> </a:t>
                </a:r>
                <a:r>
                  <a:rPr lang="fr-FR" sz="1800" b="1" dirty="0" err="1" smtClean="0"/>
                  <a:t>signals</a:t>
                </a:r>
                <a:r>
                  <a:rPr lang="fr-FR" sz="1800" b="1" dirty="0" smtClean="0"/>
                  <a:t>: </a:t>
                </a:r>
                <a:r>
                  <a:rPr lang="fr-FR" sz="1800" b="1" dirty="0" err="1" smtClean="0"/>
                  <a:t>retrieve</a:t>
                </a:r>
                <a:r>
                  <a:rPr lang="fr-FR" sz="1800" b="1" dirty="0" smtClean="0"/>
                  <a:t> and plot amplitude &amp; phase (</a:t>
                </a:r>
                <a:r>
                  <a:rPr lang="fr-FR" sz="1800" b="1" dirty="0" err="1" smtClean="0"/>
                  <a:t>CWs</a:t>
                </a:r>
                <a:r>
                  <a:rPr lang="fr-FR" sz="1800" b="1" dirty="0"/>
                  <a:t>)</a:t>
                </a:r>
                <a:endParaRPr lang="fr-FR" sz="1800" b="1" dirty="0" smtClean="0"/>
              </a:p>
              <a:p>
                <a:endParaRPr lang="fr-FR" sz="18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sub>
                      </m:sSub>
                      <m:d>
                        <m:dPr>
                          <m:ctrlPr>
                            <a:rPr lang="fr-FR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fr-FR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800" b="1" i="1" smtClean="0">
                          <a:latin typeface="Cambria Math" panose="02040503050406030204" pitchFamily="18" charset="0"/>
                        </a:rPr>
                        <m:t>𝑨</m:t>
                      </m:r>
                      <m:d>
                        <m:dPr>
                          <m:ctrlPr>
                            <a:rPr lang="fr-FR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sSup>
                        <m:sSupPr>
                          <m:ctrlPr>
                            <a:rPr lang="fr-FR" sz="1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  <m:r>
                            <a:rPr lang="el-GR" sz="1800" b="1" i="1">
                              <a:latin typeface="Cambria Math" panose="02040503050406030204" pitchFamily="18" charset="0"/>
                            </a:rPr>
                            <m:t>𝝋</m:t>
                          </m:r>
                          <m:d>
                            <m:dPr>
                              <m:ctrlPr>
                                <a:rPr lang="el-GR" sz="18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18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sup>
                      </m:sSup>
                      <m:r>
                        <a:rPr lang="fr-FR" sz="1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800" b="1" i="1">
                          <a:latin typeface="Cambria Math" panose="02040503050406030204" pitchFamily="18" charset="0"/>
                        </a:rPr>
                        <m:t>𝑨</m:t>
                      </m:r>
                      <m:d>
                        <m:dPr>
                          <m:ctrlPr>
                            <a:rPr lang="fr-FR" sz="1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18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sSup>
                        <m:sSupPr>
                          <m:ctrlPr>
                            <a:rPr lang="fr-FR" sz="1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1800" b="1" i="1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18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1800" b="1" i="1">
                              <a:latin typeface="Cambria Math" panose="02040503050406030204" pitchFamily="18" charset="0"/>
                            </a:rPr>
                            <m:t>𝒊</m:t>
                          </m:r>
                          <m:d>
                            <m:dPr>
                              <m:ctrlPr>
                                <a:rPr lang="fr-FR" sz="18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1800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lang="fr-FR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𝝅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fr-FR" sz="1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fr-FR" sz="18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8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𝒇</m:t>
                                      </m:r>
                                    </m:e>
                                    <m:sub>
                                      <m:r>
                                        <a:rPr lang="fr-FR" sz="18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𝟎</m:t>
                                      </m:r>
                                    </m:sub>
                                  </m:sSub>
                                  <m:r>
                                    <a:rPr lang="fr-FR" sz="1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+∆</m:t>
                                  </m:r>
                                  <m:r>
                                    <a:rPr lang="fr-FR" sz="1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𝒇</m:t>
                                  </m:r>
                                </m:e>
                              </m:d>
                              <m:r>
                                <a:rPr lang="fr-FR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𝒕</m:t>
                              </m:r>
                              <m:r>
                                <a:rPr lang="fr-FR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l-GR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𝝓</m:t>
                              </m:r>
                              <m:d>
                                <m:dPr>
                                  <m:ctrlPr>
                                    <a:rPr lang="el-GR" sz="1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1800" b="1" i="1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</m:e>
                              </m:d>
                            </m:e>
                          </m:d>
                        </m:sup>
                      </m:sSup>
                    </m:oMath>
                  </m:oMathPara>
                </a14:m>
                <a:endParaRPr lang="fr-FR" sz="1800" b="1" dirty="0" smtClean="0"/>
              </a:p>
              <a:p>
                <a:endParaRPr lang="fr-FR" sz="18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l-GR" sz="1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𝝓</m:t>
                      </m:r>
                      <m:d>
                        <m:dPr>
                          <m:ctrlPr>
                            <a:rPr lang="el-GR" sz="1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18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fr-FR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800" b="1" i="0" smtClean="0">
                          <a:latin typeface="Cambria Math" panose="02040503050406030204" pitchFamily="18" charset="0"/>
                        </a:rPr>
                        <m:t>𝐚𝐫𝐠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1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b="1" i="1">
                                  <a:latin typeface="Cambria Math" panose="02040503050406030204" pitchFamily="18" charset="0"/>
                                </a:rPr>
                                <m:t>𝒔</m:t>
                              </m:r>
                            </m:e>
                            <m:sub>
                              <m:r>
                                <a:rPr lang="fr-FR" sz="1800" b="1" i="1"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sub>
                          </m:sSub>
                          <m:d>
                            <m:dPr>
                              <m:ctrlPr>
                                <a:rPr lang="fr-FR" sz="1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18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e>
                      </m:d>
                      <m:r>
                        <a:rPr lang="fr-FR" sz="1800" b="1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1800" b="1" i="0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fr-FR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1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1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𝒇</m:t>
                              </m:r>
                            </m:e>
                            <m:sub>
                              <m:r>
                                <a:rPr lang="fr-FR" sz="1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  <m:r>
                            <a:rPr lang="fr-FR" sz="1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+∆</m:t>
                          </m:r>
                          <m:r>
                            <a:rPr lang="fr-FR" sz="1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𝒇</m:t>
                          </m:r>
                        </m:e>
                      </m:d>
                      <m:r>
                        <a:rPr lang="fr-FR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𝒕</m:t>
                      </m:r>
                    </m:oMath>
                  </m:oMathPara>
                </a14:m>
                <a:endParaRPr lang="fr-FR" sz="1800" b="1" dirty="0" smtClean="0"/>
              </a:p>
              <a:p>
                <a:endParaRPr lang="fr-FR" sz="1800" b="1" dirty="0"/>
              </a:p>
              <a:p>
                <a:pPr algn="just"/>
                <a:endParaRPr lang="fr-FR" sz="1800" b="1" dirty="0" smtClean="0"/>
              </a:p>
              <a:p>
                <a:pPr algn="just"/>
                <a:r>
                  <a:rPr lang="fr-FR" sz="1800" b="1" dirty="0" smtClean="0"/>
                  <a:t>To </a:t>
                </a:r>
                <a:r>
                  <a:rPr lang="fr-FR" sz="1800" b="1" dirty="0" err="1" smtClean="0"/>
                  <a:t>be</a:t>
                </a:r>
                <a:r>
                  <a:rPr lang="fr-FR" sz="1800" b="1" dirty="0" smtClean="0"/>
                  <a:t> </a:t>
                </a:r>
                <a:r>
                  <a:rPr lang="fr-FR" sz="1800" b="1" dirty="0" err="1" smtClean="0"/>
                  <a:t>linked</a:t>
                </a:r>
                <a:r>
                  <a:rPr lang="fr-FR" sz="1800" b="1" dirty="0" smtClean="0"/>
                  <a:t> </a:t>
                </a:r>
                <a:r>
                  <a:rPr lang="fr-FR" sz="1800" b="1" dirty="0" err="1" smtClean="0"/>
                  <a:t>with</a:t>
                </a:r>
                <a:r>
                  <a:rPr lang="fr-FR" sz="1800" b="1" dirty="0" smtClean="0"/>
                  <a:t> saturation </a:t>
                </a:r>
                <a:r>
                  <a:rPr lang="fr-FR" sz="1800" b="1" dirty="0" err="1" smtClean="0"/>
                  <a:t>theory</a:t>
                </a:r>
                <a:endParaRPr lang="fr-FR" sz="1800" b="1" dirty="0"/>
              </a:p>
              <a:p>
                <a:pPr algn="just"/>
                <a:r>
                  <a:rPr lang="fr-FR" sz="1800" b="1" dirty="0" smtClean="0"/>
                  <a:t>(Flatté 1983, Colosi 2016)</a:t>
                </a:r>
              </a:p>
              <a:p>
                <a:endParaRPr lang="fr-FR" sz="1800" b="1" dirty="0" smtClean="0"/>
              </a:p>
              <a:p>
                <a:endParaRPr lang="fr-FR" sz="1800" b="1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1800" b="1" dirty="0" smtClean="0"/>
              </a:p>
            </p:txBody>
          </p:sp>
        </mc:Choice>
        <mc:Fallback xmlns="">
          <p:sp>
            <p:nvSpPr>
              <p:cNvPr id="18" name="Espace réservé du texte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130629" y="1258160"/>
                <a:ext cx="8776596" cy="3506346"/>
              </a:xfrm>
              <a:blipFill>
                <a:blip r:embed="rId3"/>
                <a:stretch>
                  <a:fillRect l="-556" t="-6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ZoneTexte 27"/>
          <p:cNvSpPr txBox="1"/>
          <p:nvPr/>
        </p:nvSpPr>
        <p:spPr>
          <a:xfrm>
            <a:off x="5859439" y="3530221"/>
            <a:ext cx="2060813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fr-FR" sz="11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170" y="1722257"/>
            <a:ext cx="2523281" cy="30422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076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048"/>
    </mc:Choice>
    <mc:Fallback xmlns="">
      <p:transition spd="slow" advTm="66048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8616" x="4310063" y="2376488"/>
          <p14:tracePt t="8650" x="4486275" y="2338388"/>
          <p14:tracePt t="8687" x="4824413" y="2214563"/>
          <p14:tracePt t="8718" x="4924425" y="2185988"/>
          <p14:tracePt t="8750" x="4967288" y="2171700"/>
          <p14:tracePt t="8786" x="4986338" y="2157413"/>
          <p14:tracePt t="8820" x="4991100" y="2157413"/>
          <p14:tracePt t="8889" x="5005388" y="2138363"/>
          <p14:tracePt t="8918" x="5029200" y="2124075"/>
          <p14:tracePt t="8949" x="5119688" y="2076450"/>
          <p14:tracePt t="8987" x="5233988" y="1995488"/>
          <p14:tracePt t="9022" x="5319713" y="1928813"/>
          <p14:tracePt t="9052" x="5338763" y="1905000"/>
          <p14:tracePt t="9673" x="5324475" y="1957388"/>
          <p14:tracePt t="9704" x="5319713" y="1990725"/>
          <p14:tracePt t="9737" x="5314950" y="2019300"/>
          <p14:tracePt t="9757" x="5314950" y="2047875"/>
          <p14:tracePt t="9788" x="5305425" y="2085975"/>
          <p14:tracePt t="9821" x="5295900" y="2128838"/>
          <p14:tracePt t="9854" x="5286375" y="2171700"/>
          <p14:tracePt t="9892" x="5276850" y="2228850"/>
          <p14:tracePt t="9905" x="5276850" y="2238375"/>
          <p14:tracePt t="9940" x="5276850" y="2300288"/>
          <p14:tracePt t="9952" x="5276850" y="2314575"/>
          <p14:tracePt t="9977" x="5276850" y="2347913"/>
          <p14:tracePt t="10005" x="5267325" y="2362200"/>
          <p14:tracePt t="10038" x="5267325" y="2376488"/>
          <p14:tracePt t="10074" x="5267325" y="2381250"/>
          <p14:tracePt t="10908" x="5267325" y="2405063"/>
          <p14:tracePt t="10940" x="5267325" y="2438400"/>
          <p14:tracePt t="10956" x="5267325" y="2443163"/>
          <p14:tracePt t="10998" x="5267325" y="2452688"/>
          <p14:tracePt t="12481" x="5348288" y="2452688"/>
          <p14:tracePt t="12518" x="5662613" y="2466975"/>
          <p14:tracePt t="12549" x="6015038" y="2481263"/>
          <p14:tracePt t="12582" x="6376988" y="2481263"/>
          <p14:tracePt t="12617" x="6662738" y="2481263"/>
          <p14:tracePt t="12645" x="6881813" y="2481263"/>
          <p14:tracePt t="12683" x="7096125" y="2452688"/>
          <p14:tracePt t="12719" x="7381875" y="2443163"/>
          <p14:tracePt t="12750" x="7634288" y="2443163"/>
          <p14:tracePt t="12783" x="7872413" y="2443163"/>
          <p14:tracePt t="12815" x="8072438" y="2443163"/>
          <p14:tracePt t="12849" x="8210550" y="2443163"/>
          <p14:tracePt t="12870" x="8301038" y="2433638"/>
          <p14:tracePt t="12900" x="8410575" y="2419350"/>
          <p14:tracePt t="12932" x="8491538" y="2400300"/>
          <p14:tracePt t="12965" x="8539163" y="2390775"/>
          <p14:tracePt t="12984" x="8543925" y="2386013"/>
          <p14:tracePt t="13017" x="8582025" y="2366963"/>
          <p14:tracePt t="13049" x="8624888" y="2324100"/>
          <p14:tracePt t="13090" x="8667750" y="2243138"/>
          <p14:tracePt t="13117" x="8686800" y="2176463"/>
          <p14:tracePt t="13149" x="8691563" y="2109788"/>
          <p14:tracePt t="13191" x="8691563" y="2033588"/>
          <p14:tracePt t="13221" x="8682038" y="1995488"/>
          <p14:tracePt t="13251" x="8624888" y="1971675"/>
          <p14:tracePt t="13267" x="8596313" y="1966913"/>
          <p14:tracePt t="13303" x="8334375" y="1952625"/>
          <p14:tracePt t="13336" x="7991475" y="1938338"/>
          <p14:tracePt t="13367" x="7519988" y="1938338"/>
          <p14:tracePt t="13406" x="6867525" y="1938338"/>
          <p14:tracePt t="13436" x="6491288" y="1938338"/>
          <p14:tracePt t="13470" x="6215063" y="1938338"/>
          <p14:tracePt t="13486" x="6091238" y="1938338"/>
          <p14:tracePt t="13520" x="5943600" y="1938338"/>
          <p14:tracePt t="13549" x="5881688" y="1938338"/>
          <p14:tracePt t="13570" x="5867400" y="1938338"/>
          <p14:tracePt t="13603" x="5853113" y="1943100"/>
          <p14:tracePt t="16069" x="5957888" y="1919288"/>
          <p14:tracePt t="16108" x="6200775" y="1885950"/>
          <p14:tracePt t="16139" x="6267450" y="1885950"/>
          <p14:tracePt t="16169" x="6338888" y="1885950"/>
          <p14:tracePt t="16193" x="6438900" y="1876425"/>
          <p14:tracePt t="16223" x="6577013" y="1862138"/>
          <p14:tracePt t="16255" x="6772275" y="1847850"/>
          <p14:tracePt t="16292" x="6958013" y="1847850"/>
          <p14:tracePt t="16323" x="7043738" y="1847850"/>
          <p14:tracePt t="16356" x="7196138" y="1833563"/>
          <p14:tracePt t="16393" x="7343775" y="1833563"/>
          <p14:tracePt t="16425" x="7496175" y="1833563"/>
          <p14:tracePt t="16466" x="7743825" y="1881188"/>
          <p14:tracePt t="16479" x="7853363" y="1909763"/>
          <p14:tracePt t="16511" x="8086725" y="1947863"/>
          <p14:tracePt t="16525" x="8186738" y="1952625"/>
          <p14:tracePt t="16560" x="8296275" y="1957388"/>
          <p14:tracePt t="16596" x="8362950" y="1971675"/>
          <p14:tracePt t="16608" x="8367713" y="1971675"/>
          <p14:tracePt t="17132" x="8320088" y="1971675"/>
          <p14:tracePt t="17159" x="8272463" y="1981200"/>
          <p14:tracePt t="17184" x="8220075" y="1995488"/>
          <p14:tracePt t="17210" x="8186738" y="2000250"/>
          <p14:tracePt t="17244" x="8153400" y="2000250"/>
          <p14:tracePt t="17274" x="8139113" y="2000250"/>
          <p14:tracePt t="18415" x="8139113" y="1990725"/>
          <p14:tracePt t="18732" x="8120063" y="1990725"/>
          <p14:tracePt t="18766" x="8081963" y="1995488"/>
          <p14:tracePt t="18802" x="7996238" y="2024063"/>
          <p14:tracePt t="18831" x="7891463" y="2047875"/>
          <p14:tracePt t="18865" x="7739063" y="2071688"/>
          <p14:tracePt t="18887" x="7591425" y="2100263"/>
          <p14:tracePt t="18915" x="7419975" y="2143125"/>
          <p14:tracePt t="18949" x="7243763" y="2162175"/>
          <p14:tracePt t="18982" x="7048500" y="2185988"/>
          <p14:tracePt t="19018" x="6829425" y="2228850"/>
          <p14:tracePt t="19034" x="6738938" y="2257425"/>
          <p14:tracePt t="19068" x="6577013" y="2290763"/>
          <p14:tracePt t="19088" x="6505575" y="2300288"/>
          <p14:tracePt t="19117" x="6310313" y="2300288"/>
          <p14:tracePt t="19149" x="6024563" y="2290763"/>
          <p14:tracePt t="19181" x="5748338" y="2290763"/>
          <p14:tracePt t="19220" x="5491163" y="2290763"/>
          <p14:tracePt t="19250" x="5410200" y="2290763"/>
          <p14:tracePt t="19282" x="5348288" y="2281238"/>
          <p14:tracePt t="19304" x="5319713" y="2281238"/>
          <p14:tracePt t="19336" x="5286375" y="2262188"/>
          <p14:tracePt t="19365" x="5248275" y="2252663"/>
          <p14:tracePt t="19403" x="5233988" y="2243138"/>
          <p14:tracePt t="19535" x="5224463" y="2233613"/>
          <p14:tracePt t="19720" x="5281613" y="2224088"/>
          <p14:tracePt t="19751" x="5476875" y="2209800"/>
          <p14:tracePt t="19787" x="5753100" y="2195513"/>
          <p14:tracePt t="19806" x="5938838" y="2181225"/>
          <p14:tracePt t="19836" x="6157913" y="2176463"/>
          <p14:tracePt t="19865" x="6305550" y="2152650"/>
          <p14:tracePt t="19903" x="6515100" y="2124075"/>
          <p14:tracePt t="19935" x="6677025" y="2124075"/>
          <p14:tracePt t="19968" x="6900863" y="2109788"/>
          <p14:tracePt t="20010" x="7134225" y="2095500"/>
          <p14:tracePt t="20038" x="7262813" y="2085975"/>
          <p14:tracePt t="20067" x="7353300" y="2085975"/>
          <p14:tracePt t="20089" x="7496175" y="2085975"/>
          <p14:tracePt t="20120" x="7724775" y="2095500"/>
          <p14:tracePt t="20152" x="7967663" y="2109788"/>
          <p14:tracePt t="20185" x="8205788" y="2124075"/>
          <p14:tracePt t="20221" x="8386763" y="2124075"/>
          <p14:tracePt t="20250" x="8434388" y="2124075"/>
          <p14:tracePt t="20287" x="8496300" y="2124075"/>
          <p14:tracePt t="20304" x="8520113" y="2124075"/>
          <p14:tracePt t="20336" x="8543925" y="2124075"/>
          <p14:tracePt t="20372" x="8577263" y="2124075"/>
          <p14:tracePt t="20422" x="8591550" y="2124075"/>
          <p14:tracePt t="20569" x="8591550" y="2133600"/>
          <p14:tracePt t="20607" x="8524875" y="2143125"/>
          <p14:tracePt t="20639" x="8415338" y="2152650"/>
          <p14:tracePt t="20670" x="8196263" y="2152650"/>
          <p14:tracePt t="20710" x="7815263" y="2166938"/>
          <p14:tracePt t="20737" x="7539038" y="2185988"/>
          <p14:tracePt t="20770" x="7186613" y="2190750"/>
          <p14:tracePt t="20792" x="6919913" y="2190750"/>
          <p14:tracePt t="20823" x="6562725" y="2190750"/>
          <p14:tracePt t="20853" x="6296025" y="2190750"/>
          <p14:tracePt t="20885" x="6115050" y="2190750"/>
          <p14:tracePt t="20922" x="5872163" y="2181225"/>
          <p14:tracePt t="20953" x="5600700" y="2152650"/>
          <p14:tracePt t="20989" x="5314950" y="2152650"/>
          <p14:tracePt t="21023" x="5195888" y="2152650"/>
          <p14:tracePt t="21041" x="5143500" y="2152650"/>
          <p14:tracePt t="21068" x="5072063" y="2157413"/>
          <p14:tracePt t="21108" x="5048250" y="2157413"/>
          <p14:tracePt t="21470" x="5076825" y="2157413"/>
          <p14:tracePt t="21493" x="5105400" y="2157413"/>
          <p14:tracePt t="21523" x="5133975" y="2143125"/>
          <p14:tracePt t="21556" x="5205413" y="2114550"/>
          <p14:tracePt t="21588" x="5248275" y="2076450"/>
          <p14:tracePt t="21628" x="5262563" y="2052638"/>
          <p14:tracePt t="21656" x="5276850" y="2033588"/>
          <p14:tracePt t="21688" x="5276850" y="2028825"/>
          <p14:tracePt t="21957" x="5286375" y="2028825"/>
          <p14:tracePt t="21989" x="5334000" y="2014538"/>
          <p14:tracePt t="22013" x="5414963" y="2009775"/>
          <p14:tracePt t="22040" x="5476875" y="2009775"/>
          <p14:tracePt t="22058" x="5491163" y="2009775"/>
          <p14:tracePt t="22089" x="5495925" y="2009775"/>
          <p14:tracePt t="22128" x="5386388" y="2143125"/>
          <p14:tracePt t="22158" x="5243513" y="2228850"/>
          <p14:tracePt t="22197" x="5162550" y="2252663"/>
          <p14:tracePt t="22228" x="5153025" y="2247900"/>
          <p14:tracePt t="22249" x="5153025" y="2219325"/>
          <p14:tracePt t="22274" x="5153025" y="2143125"/>
          <p14:tracePt t="22314" x="5229225" y="2038350"/>
          <p14:tracePt t="22341" x="5343525" y="1990725"/>
          <p14:tracePt t="22376" x="5391150" y="1985963"/>
          <p14:tracePt t="22452" x="5362575" y="2147888"/>
          <p14:tracePt t="22489" x="5257800" y="2286000"/>
          <p14:tracePt t="22531" x="5157788" y="2324100"/>
          <p14:tracePt t="22565" x="5053013" y="2300288"/>
          <p14:tracePt t="22577" x="5038725" y="2281238"/>
          <p14:tracePt t="22614" x="5010150" y="2124075"/>
          <p14:tracePt t="22648" x="5019675" y="2043113"/>
          <p14:tracePt t="22675" x="5076825" y="2009775"/>
          <p14:tracePt t="22699" x="5167313" y="1990725"/>
          <p14:tracePt t="22716" x="5214938" y="1990725"/>
          <p14:tracePt t="22743" x="5272088" y="1990725"/>
          <p14:tracePt t="22775" x="5310188" y="2009775"/>
          <p14:tracePt t="22815" x="5310188" y="2085975"/>
          <p14:tracePt t="22842" x="5295900" y="2138363"/>
          <p14:tracePt t="22875" x="5229225" y="2195513"/>
          <p14:tracePt t="22891" x="5205413" y="2209800"/>
          <p14:tracePt t="22916" x="5095875" y="2214563"/>
          <p14:tracePt t="22948" x="4976813" y="2157413"/>
          <p14:tracePt t="22978" x="4953000" y="2119313"/>
          <p14:tracePt t="23015" x="4953000" y="2100263"/>
          <p14:tracePt t="23044" x="4953000" y="2090738"/>
          <p14:tracePt t="23450" x="4986338" y="2081213"/>
          <p14:tracePt t="23477" x="4995863" y="2057400"/>
          <p14:tracePt t="23519" x="4991100" y="2000250"/>
          <p14:tracePt t="23553" x="4981575" y="1985963"/>
          <p14:tracePt t="28810" x="5005388" y="1985963"/>
          <p14:tracePt t="28847" x="5024438" y="1981200"/>
          <p14:tracePt t="28914" x="5033963" y="1971675"/>
          <p14:tracePt t="28949" x="5086350" y="1962150"/>
          <p14:tracePt t="28977" x="5100638" y="1962150"/>
          <p14:tracePt t="29008" x="5162550" y="1962150"/>
          <p14:tracePt t="29048" x="5386388" y="1962150"/>
          <p14:tracePt t="29081" x="5434013" y="1962150"/>
          <p14:tracePt t="29116" x="5443538" y="1962150"/>
          <p14:tracePt t="29364" x="5414963" y="2028825"/>
          <p14:tracePt t="29394" x="5395913" y="2085975"/>
          <p14:tracePt t="29415" x="5376863" y="2128838"/>
          <p14:tracePt t="29448" x="5367338" y="2157413"/>
          <p14:tracePt t="29480" x="5362575" y="2171700"/>
          <p14:tracePt t="29514" x="5357813" y="2176463"/>
          <p14:tracePt t="29617" x="5353050" y="2171700"/>
          <p14:tracePt t="29652" x="5324475" y="1995488"/>
          <p14:tracePt t="29666" x="5305425" y="1885950"/>
          <p14:tracePt t="29703" x="5291138" y="1747838"/>
          <p14:tracePt t="29732" x="5291138" y="1728788"/>
          <p14:tracePt t="29866" x="5291138" y="1785938"/>
          <p14:tracePt t="29895" x="5343525" y="1905000"/>
          <p14:tracePt t="29934" x="5481638" y="2024063"/>
          <p14:tracePt t="29969" x="5576888" y="2038350"/>
          <p14:tracePt t="30000" x="5657850" y="2038350"/>
          <p14:tracePt t="30034" x="5715000" y="1995488"/>
          <p14:tracePt t="30063" x="5753100" y="1947863"/>
          <p14:tracePt t="30107" x="5757863" y="1943100"/>
          <p14:tracePt t="30182" x="5772150" y="1943100"/>
          <p14:tracePt t="30211" x="5786438" y="1952625"/>
          <p14:tracePt t="30253" x="5824538" y="1962150"/>
          <p14:tracePt t="30281" x="5848350" y="1962150"/>
          <p14:tracePt t="30314" x="5886450" y="1962150"/>
          <p14:tracePt t="30337" x="5929313" y="1962150"/>
          <p14:tracePt t="30364" x="5962650" y="1962150"/>
          <p14:tracePt t="30397" x="5976938" y="1962150"/>
          <p14:tracePt t="30684" x="5876925" y="1971675"/>
          <p14:tracePt t="30700" x="5829300" y="1976438"/>
          <p14:tracePt t="30734" x="5767388" y="1976438"/>
          <p14:tracePt t="30768" x="5757863" y="1976438"/>
          <p14:tracePt t="30903" x="5743575" y="1981200"/>
          <p14:tracePt t="30937" x="5729288" y="2005013"/>
          <p14:tracePt t="30969" x="5715000" y="2019300"/>
          <p14:tracePt t="31021" x="5695950" y="2019300"/>
          <p14:tracePt t="31054" x="5657850" y="2028825"/>
          <p14:tracePt t="31082" x="5638800" y="2028825"/>
          <p14:tracePt t="31119" x="5610225" y="2028825"/>
          <p14:tracePt t="31154" x="5553075" y="2028825"/>
          <p14:tracePt t="31185" x="5486400" y="2024063"/>
          <p14:tracePt t="31205" x="5434013" y="2024063"/>
          <p14:tracePt t="31237" x="5381625" y="2024063"/>
          <p14:tracePt t="31272" x="5343525" y="2024063"/>
          <p14:tracePt t="31299" x="5329238" y="2024063"/>
          <p14:tracePt t="31827" x="5329238" y="2019300"/>
          <p14:tracePt t="31855" x="5334000" y="2005013"/>
          <p14:tracePt t="40218" x="5319713" y="2005013"/>
          <p14:tracePt t="40240" x="5305425" y="2005013"/>
          <p14:tracePt t="40280" x="5272088" y="2009775"/>
          <p14:tracePt t="40294" x="5233988" y="2019300"/>
          <p14:tracePt t="40330" x="5153025" y="2038350"/>
          <p14:tracePt t="40362" x="5033963" y="2062163"/>
          <p14:tracePt t="40398" x="4833938" y="2100263"/>
          <p14:tracePt t="40429" x="4700588" y="2138363"/>
          <p14:tracePt t="40451" x="4657725" y="2143125"/>
          <p14:tracePt t="40481" x="4619625" y="2152650"/>
          <p14:tracePt t="42615" x="4786313" y="2200275"/>
          <p14:tracePt t="42644" x="5038725" y="2238375"/>
          <p14:tracePt t="42683" x="5238750" y="2238375"/>
          <p14:tracePt t="42713" x="5472113" y="2233613"/>
          <p14:tracePt t="42747" x="5757863" y="2219325"/>
          <p14:tracePt t="42782" x="6062663" y="2214563"/>
          <p14:tracePt t="42798" x="6167438" y="2214563"/>
          <p14:tracePt t="42836" x="6391275" y="2214563"/>
          <p14:tracePt t="42848" x="6429375" y="2214563"/>
          <p14:tracePt t="42869" x="6519863" y="2195513"/>
          <p14:tracePt t="42899" x="6605588" y="2166938"/>
          <p14:tracePt t="42929" x="6662738" y="2114550"/>
          <p14:tracePt t="42965" x="6672263" y="2057400"/>
          <p14:tracePt t="42999" x="6657975" y="2000250"/>
          <p14:tracePt t="43029" x="6534150" y="1914525"/>
          <p14:tracePt t="43066" x="6419850" y="1857375"/>
          <p14:tracePt t="43102" x="6362700" y="1847850"/>
          <p14:tracePt t="43130" x="6343650" y="1847850"/>
          <p14:tracePt t="43151" x="6324600" y="1847850"/>
          <p14:tracePt t="43183" x="6276975" y="1838325"/>
          <p14:tracePt t="43213" x="6224588" y="1824038"/>
          <p14:tracePt t="43247" x="6176963" y="1814513"/>
          <p14:tracePt t="43287" x="6134100" y="1814513"/>
          <p14:tracePt t="43300" x="6124575" y="1814513"/>
          <p14:tracePt t="43331" x="6115050" y="1828800"/>
          <p14:tracePt t="43370" x="6105525" y="1857375"/>
          <p14:tracePt t="43397" x="6105525" y="1876425"/>
          <p14:tracePt t="43429" x="6110288" y="1885950"/>
          <p14:tracePt t="43567" x="6100763" y="1914525"/>
          <p14:tracePt t="43599" x="6072188" y="1938338"/>
          <p14:tracePt t="43629" x="6057900" y="1957388"/>
          <p14:tracePt t="43668" x="6038850" y="1990725"/>
          <p14:tracePt t="43699" x="6034088" y="2000250"/>
          <p14:tracePt t="43733" x="6024563" y="2028825"/>
          <p14:tracePt t="43769" x="6015038" y="2066925"/>
          <p14:tracePt t="43800" x="6015038" y="2105025"/>
          <p14:tracePt t="43836" x="6010275" y="2138363"/>
          <p14:tracePt t="43847" x="6010275" y="2147888"/>
          <p14:tracePt t="43884" x="5995988" y="2252663"/>
          <p14:tracePt t="43916" x="5986463" y="2319338"/>
          <p14:tracePt t="43946" x="5986463" y="2366963"/>
          <p14:tracePt t="43988" x="5986463" y="2405063"/>
          <p14:tracePt t="44014" x="6005513" y="2409825"/>
          <p14:tracePt t="44046" x="6038850" y="2414588"/>
          <p14:tracePt t="44070" x="6100763" y="2414588"/>
          <p14:tracePt t="44109" x="6234113" y="2266950"/>
          <p14:tracePt t="44133" x="6281738" y="2114550"/>
          <p14:tracePt t="44169" x="6305550" y="1919288"/>
          <p14:tracePt t="44202" x="6305550" y="1824038"/>
          <p14:tracePt t="44231" x="6272213" y="1790700"/>
          <p14:tracePt t="44271" x="6196013" y="1781175"/>
          <p14:tracePt t="44300" x="6105525" y="1795463"/>
          <p14:tracePt t="44332" x="6015038" y="1857375"/>
          <p14:tracePt t="44364" x="5995988" y="1928813"/>
          <p14:tracePt t="44373" x="5991225" y="1943100"/>
          <p14:tracePt t="44402" x="5991225" y="2000250"/>
          <p14:tracePt t="44432" x="5991225" y="2033588"/>
          <p14:tracePt t="44471" x="5991225" y="2038350"/>
          <p14:tracePt t="44516" x="6053138" y="2071688"/>
          <p14:tracePt t="44549" x="6219825" y="2138363"/>
          <p14:tracePt t="44577" x="6424613" y="2185988"/>
          <p14:tracePt t="44602" x="6648450" y="2209800"/>
          <p14:tracePt t="44634" x="6848475" y="2209800"/>
          <p14:tracePt t="44676" x="6972300" y="2181225"/>
          <p14:tracePt t="44689" x="6986588" y="2176463"/>
          <p14:tracePt t="44719" x="7015163" y="2157413"/>
          <p14:tracePt t="44748" x="7034213" y="2143125"/>
          <p14:tracePt t="44770" x="7043738" y="2138363"/>
          <p14:tracePt t="44802" x="7081838" y="2109788"/>
          <p14:tracePt t="44833" x="7167563" y="2066925"/>
          <p14:tracePt t="44873" x="7286625" y="2009775"/>
          <p14:tracePt t="44904" x="7358063" y="1976438"/>
          <p14:tracePt t="44937" x="7377113" y="1962150"/>
          <p14:tracePt t="44970" x="7386638" y="1962150"/>
          <p14:tracePt t="45002" x="7396163" y="1952625"/>
          <p14:tracePt t="45037" x="7424738" y="1952625"/>
          <p14:tracePt t="45055" x="7434263" y="1952625"/>
          <p14:tracePt t="45087" x="7462838" y="1952625"/>
          <p14:tracePt t="45130" x="7515225" y="1971675"/>
          <p14:tracePt t="45151" x="7539038" y="1971675"/>
          <p14:tracePt t="45187" x="7553325" y="1976438"/>
          <p14:tracePt t="45219" x="7562850" y="1976438"/>
          <p14:tracePt t="45452" x="7562850" y="1995488"/>
          <p14:tracePt t="45492" x="7500938" y="2162175"/>
          <p14:tracePt t="45520" x="7443788" y="2309813"/>
          <p14:tracePt t="45551" x="7405688" y="2428875"/>
          <p14:tracePt t="45574" x="7396163" y="2462213"/>
          <p14:tracePt t="45606" x="7391400" y="2486025"/>
          <p14:tracePt t="46033" x="7391400" y="2524125"/>
          <p14:tracePt t="46053" x="7396163" y="2571750"/>
          <p14:tracePt t="46095" x="7396163" y="2628900"/>
          <p14:tracePt t="46129" x="7396163" y="2676525"/>
          <p14:tracePt t="46155" x="7391400" y="2719388"/>
          <p14:tracePt t="46191" x="7358063" y="2781300"/>
          <p14:tracePt t="46232" x="7315200" y="2824163"/>
          <p14:tracePt t="46256" x="7267575" y="2852738"/>
          <p14:tracePt t="46280" x="7200900" y="2876550"/>
          <p14:tracePt t="46311" x="7091363" y="2919413"/>
          <p14:tracePt t="46338" x="7010400" y="2947988"/>
          <p14:tracePt t="46355" x="6929438" y="2962275"/>
          <p14:tracePt t="46395" x="6677025" y="3014663"/>
          <p14:tracePt t="46413" x="6615113" y="3028950"/>
          <p14:tracePt t="46440" x="6562725" y="3052763"/>
          <p14:tracePt t="46468" x="6505575" y="3076575"/>
          <p14:tracePt t="46481" x="6477000" y="3090863"/>
          <p14:tracePt t="46516" x="6410325" y="3109913"/>
          <p14:tracePt t="46525" x="6405563" y="3109913"/>
          <p14:tracePt t="46559" x="6386513" y="3119438"/>
          <p14:tracePt t="46596" x="6319838" y="3119438"/>
          <p14:tracePt t="46624" x="6267450" y="3119438"/>
          <p14:tracePt t="46654" x="6205538" y="3124200"/>
          <p14:tracePt t="46681" x="6153150" y="3143250"/>
          <p14:tracePt t="46712" x="6076950" y="3190875"/>
          <p14:tracePt t="46739" x="6038850" y="3209925"/>
          <p14:tracePt t="46755" x="6034088" y="3209925"/>
          <p14:tracePt t="46795" x="5976938" y="3248025"/>
          <p14:tracePt t="46818" x="5943600" y="3267075"/>
          <p14:tracePt t="46842" x="5910263" y="3309938"/>
          <p14:tracePt t="46855" x="5891213" y="3328988"/>
          <p14:tracePt t="46895" x="5853113" y="3362325"/>
          <p14:tracePt t="46929" x="5829300" y="3371850"/>
          <p14:tracePt t="46980" x="5729288" y="3381375"/>
          <p14:tracePt t="47012" x="5648325" y="3381375"/>
          <p14:tracePt t="47044" x="5572125" y="3381375"/>
          <p14:tracePt t="47056" x="5548313" y="3381375"/>
          <p14:tracePt t="47097" x="5472113" y="3381375"/>
          <p14:tracePt t="47134" x="5410200" y="3381375"/>
          <p14:tracePt t="47158" x="5343525" y="3376613"/>
          <p14:tracePt t="47195" x="5276850" y="3376613"/>
          <p14:tracePt t="47230" x="5253038" y="3376613"/>
          <p14:tracePt t="47432" x="5348288" y="3390900"/>
          <p14:tracePt t="47457" x="5438775" y="3443288"/>
          <p14:tracePt t="47480" x="5486400" y="3462338"/>
          <p14:tracePt t="47512" x="5534025" y="3476625"/>
          <p14:tracePt t="47545" x="5562600" y="3486150"/>
          <p14:tracePt t="47582" x="5595938" y="3486150"/>
          <p14:tracePt t="47614" x="5614988" y="3486150"/>
          <p14:tracePt t="47641" x="5629275" y="3486150"/>
          <p14:tracePt t="47679" x="5672138" y="3486150"/>
          <p14:tracePt t="47712" x="5724525" y="3495675"/>
          <p14:tracePt t="47745" x="5762625" y="3495675"/>
          <p14:tracePt t="47783" x="5834063" y="3476625"/>
          <p14:tracePt t="47813" x="5910263" y="3443288"/>
          <p14:tracePt t="47845" x="5972175" y="3424238"/>
          <p14:tracePt t="47885" x="6034088" y="3376613"/>
          <p14:tracePt t="47911" x="6067425" y="3348038"/>
          <p14:tracePt t="47945" x="6081713" y="3290888"/>
          <p14:tracePt t="47982" x="6091238" y="3181350"/>
          <p14:tracePt t="48017" x="6091238" y="3138488"/>
          <p14:tracePt t="48044" x="6091238" y="3109913"/>
          <p14:tracePt t="48057" x="6091238" y="3105150"/>
          <p14:tracePt t="48099" x="6100763" y="3081338"/>
          <p14:tracePt t="48134" x="6100763" y="3076575"/>
          <p14:tracePt t="48196" x="6115050" y="3067050"/>
          <p14:tracePt t="48231" x="6172200" y="3057525"/>
          <p14:tracePt t="48267" x="6238875" y="3057525"/>
          <p14:tracePt t="48302" x="6329363" y="3057525"/>
          <p14:tracePt t="48330" x="6367463" y="3057525"/>
          <p14:tracePt t="48362" x="6386513" y="3057525"/>
          <p14:tracePt t="48384" x="6410325" y="3067050"/>
          <p14:tracePt t="48405" x="6434138" y="3109913"/>
          <p14:tracePt t="48433" x="6453188" y="3138488"/>
          <p14:tracePt t="48458" x="6467475" y="3186113"/>
          <p14:tracePt t="48499" x="6491288" y="3271838"/>
          <p14:tracePt t="48518" x="6500813" y="3290888"/>
          <p14:tracePt t="48547" x="6500813" y="3324225"/>
          <p14:tracePt t="48568" x="6510338" y="3328988"/>
          <p14:tracePt t="48604" x="6515100" y="3348038"/>
          <p14:tracePt t="48630" x="6515100" y="3357563"/>
          <p14:tracePt t="48662" x="6529388" y="3371850"/>
          <p14:tracePt t="48699" x="6548438" y="3381375"/>
          <p14:tracePt t="48714" x="6553200" y="3381375"/>
          <p14:tracePt t="48747" x="6572250" y="3381375"/>
          <p14:tracePt t="48784" x="6596063" y="3386138"/>
          <p14:tracePt t="48815" x="6648450" y="3386138"/>
          <p14:tracePt t="48846" x="6710363" y="3386138"/>
          <p14:tracePt t="48889" x="6791325" y="3386138"/>
          <p14:tracePt t="48913" x="6838950" y="3386138"/>
          <p14:tracePt t="48946" x="6896100" y="3381375"/>
          <p14:tracePt t="48982" x="6958013" y="3371850"/>
          <p14:tracePt t="49016" x="7019925" y="3371850"/>
          <p14:tracePt t="49046" x="7091363" y="3362325"/>
          <p14:tracePt t="49067" x="7124700" y="3362325"/>
          <p14:tracePt t="49098" x="7196138" y="3333750"/>
          <p14:tracePt t="49129" x="7267575" y="3290888"/>
          <p14:tracePt t="49162" x="7319963" y="3219450"/>
          <p14:tracePt t="49199" x="7372350" y="3086100"/>
          <p14:tracePt t="49229" x="7381875" y="3028950"/>
          <p14:tracePt t="49262" x="7386638" y="2995613"/>
          <p14:tracePt t="49301" x="7396163" y="2957513"/>
          <p14:tracePt t="49332" x="7405688" y="2928938"/>
          <p14:tracePt t="49368" x="7410450" y="2914650"/>
          <p14:tracePt t="49399" x="7415213" y="2895600"/>
          <p14:tracePt t="49421" x="7419975" y="2895600"/>
          <p14:tracePt t="49584" x="7434263" y="2905125"/>
          <p14:tracePt t="49614" x="7467600" y="3024188"/>
          <p14:tracePt t="49645" x="7500938" y="3114675"/>
          <p14:tracePt t="49688" x="7524750" y="3181350"/>
          <p14:tracePt t="49714" x="7548563" y="3224213"/>
          <p14:tracePt t="49751" x="7653338" y="3328988"/>
          <p14:tracePt t="49790" x="7724775" y="3381375"/>
          <p14:tracePt t="49816" x="7748588" y="3386138"/>
          <p14:tracePt t="49851" x="7781925" y="3395663"/>
          <p14:tracePt t="49867" x="7805738" y="3400425"/>
          <p14:tracePt t="49894" x="7839075" y="3400425"/>
          <p14:tracePt t="49914" x="7862888" y="3400425"/>
          <p14:tracePt t="49936" x="7924800" y="3400425"/>
          <p14:tracePt t="49964" x="8029575" y="3390900"/>
          <p14:tracePt t="50005" x="8134350" y="3367088"/>
          <p14:tracePt t="50030" x="8177213" y="3362325"/>
          <p14:tracePt t="50062" x="8239125" y="3352800"/>
          <p14:tracePt t="50086" x="8281988" y="3352800"/>
          <p14:tracePt t="50116" x="8320088" y="3343275"/>
          <p14:tracePt t="50148" x="8339138" y="3343275"/>
          <p14:tracePt t="50193" x="8343900" y="3343275"/>
        </p14:tracePtLst>
      </p14:laserTrace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/>
              <a:t>Context</a:t>
            </a:r>
            <a:r>
              <a:rPr lang="fr-FR" sz="1800" b="1" dirty="0" smtClean="0"/>
              <a:t> and Objectives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Experimental</a:t>
            </a:r>
            <a:r>
              <a:rPr lang="fr-FR" sz="1800" b="1" dirty="0" smtClean="0">
                <a:sym typeface="Wingdings" panose="05000000000000000000" pitchFamily="2" charset="2"/>
              </a:rPr>
              <a:t> Configuration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Measurements</a:t>
            </a:r>
            <a:r>
              <a:rPr lang="fr-FR" sz="1800" b="1" dirty="0" smtClean="0">
                <a:sym typeface="Wingdings" panose="05000000000000000000" pitchFamily="2" charset="2"/>
              </a:rPr>
              <a:t> and First </a:t>
            </a:r>
            <a:r>
              <a:rPr lang="fr-FR" sz="1800" b="1" dirty="0" err="1" smtClean="0">
                <a:sym typeface="Wingdings" panose="05000000000000000000" pitchFamily="2" charset="2"/>
              </a:rPr>
              <a:t>Analysis</a:t>
            </a:r>
            <a:endParaRPr lang="fr-FR" sz="1800" b="1" dirty="0" smtClean="0">
              <a:sym typeface="Wingdings" panose="05000000000000000000" pitchFamily="2" charset="2"/>
            </a:endParaRP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Oceanographic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Acoustics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>
                <a:sym typeface="Wingdings" panose="05000000000000000000" pitchFamily="2" charset="2"/>
              </a:rPr>
              <a:t>Conclusion and Future </a:t>
            </a:r>
            <a:r>
              <a:rPr lang="fr-FR" sz="1800" b="1" dirty="0" err="1" smtClean="0">
                <a:sym typeface="Wingdings" panose="05000000000000000000" pitchFamily="2" charset="2"/>
              </a:rPr>
              <a:t>work</a:t>
            </a:r>
            <a:endParaRPr lang="fr-FR" sz="1800" b="1" dirty="0">
              <a:sym typeface="Wingdings" panose="05000000000000000000" pitchFamily="2" charset="2"/>
            </a:endParaRP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42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48"/>
    </mc:Choice>
    <mc:Fallback xmlns="">
      <p:transition spd="slow" advTm="22748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Measurements</a:t>
            </a:r>
            <a:r>
              <a:rPr lang="fr-FR" dirty="0" smtClean="0"/>
              <a:t>/</a:t>
            </a:r>
            <a:r>
              <a:rPr lang="fr-FR" dirty="0" err="1" smtClean="0"/>
              <a:t>Analysis</a:t>
            </a:r>
            <a:r>
              <a:rPr lang="fr-FR" dirty="0" smtClean="0"/>
              <a:t>: </a:t>
            </a:r>
            <a:r>
              <a:rPr lang="fr-FR" dirty="0" err="1" smtClean="0"/>
              <a:t>Acoustic</a:t>
            </a:r>
            <a:r>
              <a:rPr lang="fr-FR" dirty="0" smtClean="0"/>
              <a:t> Data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20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Espace réservé du texte 9"/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130629" y="1258160"/>
                <a:ext cx="8776596" cy="3506346"/>
              </a:xfrm>
            </p:spPr>
            <p:txBody>
              <a:bodyPr/>
              <a:lstStyle/>
              <a:p>
                <a:r>
                  <a:rPr lang="fr-FR" sz="1800" b="1" dirty="0" smtClean="0"/>
                  <a:t>Fluctuations of </a:t>
                </a:r>
                <a:r>
                  <a:rPr lang="fr-FR" sz="1800" b="1" dirty="0" err="1" smtClean="0"/>
                  <a:t>received</a:t>
                </a:r>
                <a:r>
                  <a:rPr lang="fr-FR" sz="1800" b="1" dirty="0" smtClean="0"/>
                  <a:t> </a:t>
                </a:r>
                <a:r>
                  <a:rPr lang="fr-FR" sz="1800" b="1" dirty="0" err="1" smtClean="0"/>
                  <a:t>signals</a:t>
                </a:r>
                <a:r>
                  <a:rPr lang="fr-FR" sz="1800" b="1" dirty="0" smtClean="0"/>
                  <a:t>: </a:t>
                </a:r>
                <a:r>
                  <a:rPr lang="fr-FR" sz="1800" b="1" dirty="0" err="1" smtClean="0"/>
                  <a:t>retrieve</a:t>
                </a:r>
                <a:r>
                  <a:rPr lang="fr-FR" sz="1800" b="1" dirty="0" smtClean="0"/>
                  <a:t> and plot amplitude &amp; phase (</a:t>
                </a:r>
                <a:r>
                  <a:rPr lang="fr-FR" sz="1800" b="1" dirty="0" err="1" smtClean="0"/>
                  <a:t>CWs</a:t>
                </a:r>
                <a:r>
                  <a:rPr lang="fr-FR" sz="1800" b="1" dirty="0"/>
                  <a:t>)</a:t>
                </a:r>
                <a:endParaRPr lang="fr-FR" sz="1800" b="1" dirty="0" smtClean="0"/>
              </a:p>
              <a:p>
                <a:endParaRPr lang="fr-FR" sz="18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sub>
                      </m:sSub>
                      <m:d>
                        <m:dPr>
                          <m:ctrlPr>
                            <a:rPr lang="fr-FR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fr-FR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800" b="1" i="1" smtClean="0">
                          <a:latin typeface="Cambria Math" panose="02040503050406030204" pitchFamily="18" charset="0"/>
                        </a:rPr>
                        <m:t>𝑨</m:t>
                      </m:r>
                      <m:d>
                        <m:dPr>
                          <m:ctrlPr>
                            <a:rPr lang="fr-FR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sSup>
                        <m:sSupPr>
                          <m:ctrlPr>
                            <a:rPr lang="fr-FR" sz="1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  <m:r>
                            <a:rPr lang="el-GR" sz="1800" b="1" i="1">
                              <a:latin typeface="Cambria Math" panose="02040503050406030204" pitchFamily="18" charset="0"/>
                            </a:rPr>
                            <m:t>𝝋</m:t>
                          </m:r>
                          <m:d>
                            <m:dPr>
                              <m:ctrlPr>
                                <a:rPr lang="el-GR" sz="18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18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sup>
                      </m:sSup>
                      <m:r>
                        <a:rPr lang="fr-FR" sz="1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800" b="1" i="1">
                          <a:latin typeface="Cambria Math" panose="02040503050406030204" pitchFamily="18" charset="0"/>
                        </a:rPr>
                        <m:t>𝑨</m:t>
                      </m:r>
                      <m:d>
                        <m:dPr>
                          <m:ctrlPr>
                            <a:rPr lang="fr-FR" sz="1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18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sSup>
                        <m:sSupPr>
                          <m:ctrlPr>
                            <a:rPr lang="fr-FR" sz="1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1800" b="1" i="1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18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1800" b="1" i="1">
                              <a:latin typeface="Cambria Math" panose="02040503050406030204" pitchFamily="18" charset="0"/>
                            </a:rPr>
                            <m:t>𝒊</m:t>
                          </m:r>
                          <m:d>
                            <m:dPr>
                              <m:ctrlPr>
                                <a:rPr lang="fr-FR" sz="18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1800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lang="fr-FR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𝝅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fr-FR" sz="1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fr-FR" sz="18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8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𝒇</m:t>
                                      </m:r>
                                    </m:e>
                                    <m:sub>
                                      <m:r>
                                        <a:rPr lang="fr-FR" sz="18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𝟎</m:t>
                                      </m:r>
                                    </m:sub>
                                  </m:sSub>
                                  <m:r>
                                    <a:rPr lang="fr-FR" sz="1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+∆</m:t>
                                  </m:r>
                                  <m:r>
                                    <a:rPr lang="fr-FR" sz="1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𝒇</m:t>
                                  </m:r>
                                </m:e>
                              </m:d>
                              <m:r>
                                <a:rPr lang="fr-FR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𝒕</m:t>
                              </m:r>
                              <m:r>
                                <a:rPr lang="fr-FR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l-GR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𝝓</m:t>
                              </m:r>
                              <m:d>
                                <m:dPr>
                                  <m:ctrlPr>
                                    <a:rPr lang="el-GR" sz="1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1800" b="1" i="1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</m:e>
                              </m:d>
                            </m:e>
                          </m:d>
                        </m:sup>
                      </m:sSup>
                    </m:oMath>
                  </m:oMathPara>
                </a14:m>
                <a:endParaRPr lang="fr-FR" sz="1800" b="1" dirty="0" smtClean="0"/>
              </a:p>
              <a:p>
                <a:endParaRPr lang="fr-FR" sz="18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l-GR" sz="1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𝝓</m:t>
                      </m:r>
                      <m:d>
                        <m:dPr>
                          <m:ctrlPr>
                            <a:rPr lang="el-GR" sz="1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18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fr-FR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800" b="1" i="0" smtClean="0">
                          <a:latin typeface="Cambria Math" panose="02040503050406030204" pitchFamily="18" charset="0"/>
                        </a:rPr>
                        <m:t>𝐚𝐫𝐠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1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b="1" i="1">
                                  <a:latin typeface="Cambria Math" panose="02040503050406030204" pitchFamily="18" charset="0"/>
                                </a:rPr>
                                <m:t>𝒔</m:t>
                              </m:r>
                            </m:e>
                            <m:sub>
                              <m:r>
                                <a:rPr lang="fr-FR" sz="1800" b="1" i="1"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sub>
                          </m:sSub>
                          <m:d>
                            <m:dPr>
                              <m:ctrlPr>
                                <a:rPr lang="fr-FR" sz="1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18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e>
                      </m:d>
                      <m:r>
                        <a:rPr lang="fr-FR" sz="1800" b="1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1800" b="1" i="0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fr-FR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1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1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𝒇</m:t>
                              </m:r>
                            </m:e>
                            <m:sub>
                              <m:r>
                                <a:rPr lang="fr-FR" sz="1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  <m:r>
                            <a:rPr lang="fr-FR" sz="1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+∆</m:t>
                          </m:r>
                          <m:r>
                            <a:rPr lang="fr-FR" sz="1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𝒇</m:t>
                          </m:r>
                        </m:e>
                      </m:d>
                      <m:r>
                        <a:rPr lang="fr-FR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𝒕</m:t>
                      </m:r>
                    </m:oMath>
                  </m:oMathPara>
                </a14:m>
                <a:endParaRPr lang="fr-FR" sz="1800" b="1" dirty="0" smtClean="0"/>
              </a:p>
              <a:p>
                <a:endParaRPr lang="fr-FR" sz="1800" b="1" dirty="0"/>
              </a:p>
              <a:p>
                <a:endParaRPr lang="fr-FR" sz="1800" b="1" dirty="0" smtClean="0"/>
              </a:p>
              <a:p>
                <a:r>
                  <a:rPr lang="fr-FR" sz="1800" b="1" dirty="0" smtClean="0"/>
                  <a:t>To </a:t>
                </a:r>
                <a:r>
                  <a:rPr lang="fr-FR" sz="1800" b="1" dirty="0" err="1" smtClean="0"/>
                  <a:t>be</a:t>
                </a:r>
                <a:r>
                  <a:rPr lang="fr-FR" sz="1800" b="1" dirty="0" smtClean="0"/>
                  <a:t> </a:t>
                </a:r>
                <a:r>
                  <a:rPr lang="fr-FR" sz="1800" b="1" dirty="0" err="1" smtClean="0"/>
                  <a:t>linked</a:t>
                </a:r>
                <a:r>
                  <a:rPr lang="fr-FR" sz="1800" b="1" dirty="0" smtClean="0"/>
                  <a:t> </a:t>
                </a:r>
                <a:r>
                  <a:rPr lang="fr-FR" sz="1800" b="1" dirty="0" err="1" smtClean="0"/>
                  <a:t>with</a:t>
                </a:r>
                <a:r>
                  <a:rPr lang="fr-FR" sz="1800" b="1" dirty="0" smtClean="0"/>
                  <a:t> saturation </a:t>
                </a:r>
                <a:r>
                  <a:rPr lang="fr-FR" sz="1800" b="1" dirty="0" err="1" smtClean="0"/>
                  <a:t>theory</a:t>
                </a:r>
                <a:endParaRPr lang="fr-FR" sz="1800" b="1" dirty="0"/>
              </a:p>
              <a:p>
                <a:r>
                  <a:rPr lang="fr-FR" sz="1800" b="1" dirty="0" smtClean="0"/>
                  <a:t>(Flatté 1983, Colosi 2016)</a:t>
                </a:r>
              </a:p>
              <a:p>
                <a:endParaRPr lang="fr-FR" sz="1800" b="1" dirty="0" smtClean="0"/>
              </a:p>
              <a:p>
                <a:endParaRPr lang="fr-FR" sz="1800" b="1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1800" b="1" dirty="0" smtClean="0"/>
              </a:p>
            </p:txBody>
          </p:sp>
        </mc:Choice>
        <mc:Fallback xmlns="">
          <p:sp>
            <p:nvSpPr>
              <p:cNvPr id="18" name="Espace réservé du texte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130629" y="1258160"/>
                <a:ext cx="8776596" cy="3506346"/>
              </a:xfrm>
              <a:blipFill>
                <a:blip r:embed="rId3"/>
                <a:stretch>
                  <a:fillRect l="-556" t="-6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ZoneTexte 27"/>
          <p:cNvSpPr txBox="1"/>
          <p:nvPr/>
        </p:nvSpPr>
        <p:spPr>
          <a:xfrm>
            <a:off x="5859439" y="3530221"/>
            <a:ext cx="2060813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fr-FR" sz="11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4"/>
          <a:srcRect t="2968"/>
          <a:stretch/>
        </p:blipFill>
        <p:spPr>
          <a:xfrm>
            <a:off x="5859439" y="1614096"/>
            <a:ext cx="1877876" cy="31504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311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048"/>
    </mc:Choice>
    <mc:Fallback xmlns="">
      <p:transition spd="slow" advTm="66048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8616" x="4310063" y="2376488"/>
          <p14:tracePt t="8650" x="4486275" y="2338388"/>
          <p14:tracePt t="8687" x="4824413" y="2214563"/>
          <p14:tracePt t="8718" x="4924425" y="2185988"/>
          <p14:tracePt t="8750" x="4967288" y="2171700"/>
          <p14:tracePt t="8786" x="4986338" y="2157413"/>
          <p14:tracePt t="8820" x="4991100" y="2157413"/>
          <p14:tracePt t="8889" x="5005388" y="2138363"/>
          <p14:tracePt t="8918" x="5029200" y="2124075"/>
          <p14:tracePt t="8949" x="5119688" y="2076450"/>
          <p14:tracePt t="8987" x="5233988" y="1995488"/>
          <p14:tracePt t="9022" x="5319713" y="1928813"/>
          <p14:tracePt t="9052" x="5338763" y="1905000"/>
          <p14:tracePt t="9673" x="5324475" y="1957388"/>
          <p14:tracePt t="9704" x="5319713" y="1990725"/>
          <p14:tracePt t="9737" x="5314950" y="2019300"/>
          <p14:tracePt t="9757" x="5314950" y="2047875"/>
          <p14:tracePt t="9788" x="5305425" y="2085975"/>
          <p14:tracePt t="9821" x="5295900" y="2128838"/>
          <p14:tracePt t="9854" x="5286375" y="2171700"/>
          <p14:tracePt t="9892" x="5276850" y="2228850"/>
          <p14:tracePt t="9905" x="5276850" y="2238375"/>
          <p14:tracePt t="9940" x="5276850" y="2300288"/>
          <p14:tracePt t="9952" x="5276850" y="2314575"/>
          <p14:tracePt t="9977" x="5276850" y="2347913"/>
          <p14:tracePt t="10005" x="5267325" y="2362200"/>
          <p14:tracePt t="10038" x="5267325" y="2376488"/>
          <p14:tracePt t="10074" x="5267325" y="2381250"/>
          <p14:tracePt t="10908" x="5267325" y="2405063"/>
          <p14:tracePt t="10940" x="5267325" y="2438400"/>
          <p14:tracePt t="10956" x="5267325" y="2443163"/>
          <p14:tracePt t="10998" x="5267325" y="2452688"/>
          <p14:tracePt t="12481" x="5348288" y="2452688"/>
          <p14:tracePt t="12518" x="5662613" y="2466975"/>
          <p14:tracePt t="12549" x="6015038" y="2481263"/>
          <p14:tracePt t="12582" x="6376988" y="2481263"/>
          <p14:tracePt t="12617" x="6662738" y="2481263"/>
          <p14:tracePt t="12645" x="6881813" y="2481263"/>
          <p14:tracePt t="12683" x="7096125" y="2452688"/>
          <p14:tracePt t="12719" x="7381875" y="2443163"/>
          <p14:tracePt t="12750" x="7634288" y="2443163"/>
          <p14:tracePt t="12783" x="7872413" y="2443163"/>
          <p14:tracePt t="12815" x="8072438" y="2443163"/>
          <p14:tracePt t="12849" x="8210550" y="2443163"/>
          <p14:tracePt t="12870" x="8301038" y="2433638"/>
          <p14:tracePt t="12900" x="8410575" y="2419350"/>
          <p14:tracePt t="12932" x="8491538" y="2400300"/>
          <p14:tracePt t="12965" x="8539163" y="2390775"/>
          <p14:tracePt t="12984" x="8543925" y="2386013"/>
          <p14:tracePt t="13017" x="8582025" y="2366963"/>
          <p14:tracePt t="13049" x="8624888" y="2324100"/>
          <p14:tracePt t="13090" x="8667750" y="2243138"/>
          <p14:tracePt t="13117" x="8686800" y="2176463"/>
          <p14:tracePt t="13149" x="8691563" y="2109788"/>
          <p14:tracePt t="13191" x="8691563" y="2033588"/>
          <p14:tracePt t="13221" x="8682038" y="1995488"/>
          <p14:tracePt t="13251" x="8624888" y="1971675"/>
          <p14:tracePt t="13267" x="8596313" y="1966913"/>
          <p14:tracePt t="13303" x="8334375" y="1952625"/>
          <p14:tracePt t="13336" x="7991475" y="1938338"/>
          <p14:tracePt t="13367" x="7519988" y="1938338"/>
          <p14:tracePt t="13406" x="6867525" y="1938338"/>
          <p14:tracePt t="13436" x="6491288" y="1938338"/>
          <p14:tracePt t="13470" x="6215063" y="1938338"/>
          <p14:tracePt t="13486" x="6091238" y="1938338"/>
          <p14:tracePt t="13520" x="5943600" y="1938338"/>
          <p14:tracePt t="13549" x="5881688" y="1938338"/>
          <p14:tracePt t="13570" x="5867400" y="1938338"/>
          <p14:tracePt t="13603" x="5853113" y="1943100"/>
          <p14:tracePt t="16069" x="5957888" y="1919288"/>
          <p14:tracePt t="16108" x="6200775" y="1885950"/>
          <p14:tracePt t="16139" x="6267450" y="1885950"/>
          <p14:tracePt t="16169" x="6338888" y="1885950"/>
          <p14:tracePt t="16193" x="6438900" y="1876425"/>
          <p14:tracePt t="16223" x="6577013" y="1862138"/>
          <p14:tracePt t="16255" x="6772275" y="1847850"/>
          <p14:tracePt t="16292" x="6958013" y="1847850"/>
          <p14:tracePt t="16323" x="7043738" y="1847850"/>
          <p14:tracePt t="16356" x="7196138" y="1833563"/>
          <p14:tracePt t="16393" x="7343775" y="1833563"/>
          <p14:tracePt t="16425" x="7496175" y="1833563"/>
          <p14:tracePt t="16466" x="7743825" y="1881188"/>
          <p14:tracePt t="16479" x="7853363" y="1909763"/>
          <p14:tracePt t="16511" x="8086725" y="1947863"/>
          <p14:tracePt t="16525" x="8186738" y="1952625"/>
          <p14:tracePt t="16560" x="8296275" y="1957388"/>
          <p14:tracePt t="16596" x="8362950" y="1971675"/>
          <p14:tracePt t="16608" x="8367713" y="1971675"/>
          <p14:tracePt t="17132" x="8320088" y="1971675"/>
          <p14:tracePt t="17159" x="8272463" y="1981200"/>
          <p14:tracePt t="17184" x="8220075" y="1995488"/>
          <p14:tracePt t="17210" x="8186738" y="2000250"/>
          <p14:tracePt t="17244" x="8153400" y="2000250"/>
          <p14:tracePt t="17274" x="8139113" y="2000250"/>
          <p14:tracePt t="18415" x="8139113" y="1990725"/>
          <p14:tracePt t="18732" x="8120063" y="1990725"/>
          <p14:tracePt t="18766" x="8081963" y="1995488"/>
          <p14:tracePt t="18802" x="7996238" y="2024063"/>
          <p14:tracePt t="18831" x="7891463" y="2047875"/>
          <p14:tracePt t="18865" x="7739063" y="2071688"/>
          <p14:tracePt t="18887" x="7591425" y="2100263"/>
          <p14:tracePt t="18915" x="7419975" y="2143125"/>
          <p14:tracePt t="18949" x="7243763" y="2162175"/>
          <p14:tracePt t="18982" x="7048500" y="2185988"/>
          <p14:tracePt t="19018" x="6829425" y="2228850"/>
          <p14:tracePt t="19034" x="6738938" y="2257425"/>
          <p14:tracePt t="19068" x="6577013" y="2290763"/>
          <p14:tracePt t="19088" x="6505575" y="2300288"/>
          <p14:tracePt t="19117" x="6310313" y="2300288"/>
          <p14:tracePt t="19149" x="6024563" y="2290763"/>
          <p14:tracePt t="19181" x="5748338" y="2290763"/>
          <p14:tracePt t="19220" x="5491163" y="2290763"/>
          <p14:tracePt t="19250" x="5410200" y="2290763"/>
          <p14:tracePt t="19282" x="5348288" y="2281238"/>
          <p14:tracePt t="19304" x="5319713" y="2281238"/>
          <p14:tracePt t="19336" x="5286375" y="2262188"/>
          <p14:tracePt t="19365" x="5248275" y="2252663"/>
          <p14:tracePt t="19403" x="5233988" y="2243138"/>
          <p14:tracePt t="19535" x="5224463" y="2233613"/>
          <p14:tracePt t="19720" x="5281613" y="2224088"/>
          <p14:tracePt t="19751" x="5476875" y="2209800"/>
          <p14:tracePt t="19787" x="5753100" y="2195513"/>
          <p14:tracePt t="19806" x="5938838" y="2181225"/>
          <p14:tracePt t="19836" x="6157913" y="2176463"/>
          <p14:tracePt t="19865" x="6305550" y="2152650"/>
          <p14:tracePt t="19903" x="6515100" y="2124075"/>
          <p14:tracePt t="19935" x="6677025" y="2124075"/>
          <p14:tracePt t="19968" x="6900863" y="2109788"/>
          <p14:tracePt t="20010" x="7134225" y="2095500"/>
          <p14:tracePt t="20038" x="7262813" y="2085975"/>
          <p14:tracePt t="20067" x="7353300" y="2085975"/>
          <p14:tracePt t="20089" x="7496175" y="2085975"/>
          <p14:tracePt t="20120" x="7724775" y="2095500"/>
          <p14:tracePt t="20152" x="7967663" y="2109788"/>
          <p14:tracePt t="20185" x="8205788" y="2124075"/>
          <p14:tracePt t="20221" x="8386763" y="2124075"/>
          <p14:tracePt t="20250" x="8434388" y="2124075"/>
          <p14:tracePt t="20287" x="8496300" y="2124075"/>
          <p14:tracePt t="20304" x="8520113" y="2124075"/>
          <p14:tracePt t="20336" x="8543925" y="2124075"/>
          <p14:tracePt t="20372" x="8577263" y="2124075"/>
          <p14:tracePt t="20422" x="8591550" y="2124075"/>
          <p14:tracePt t="20569" x="8591550" y="2133600"/>
          <p14:tracePt t="20607" x="8524875" y="2143125"/>
          <p14:tracePt t="20639" x="8415338" y="2152650"/>
          <p14:tracePt t="20670" x="8196263" y="2152650"/>
          <p14:tracePt t="20710" x="7815263" y="2166938"/>
          <p14:tracePt t="20737" x="7539038" y="2185988"/>
          <p14:tracePt t="20770" x="7186613" y="2190750"/>
          <p14:tracePt t="20792" x="6919913" y="2190750"/>
          <p14:tracePt t="20823" x="6562725" y="2190750"/>
          <p14:tracePt t="20853" x="6296025" y="2190750"/>
          <p14:tracePt t="20885" x="6115050" y="2190750"/>
          <p14:tracePt t="20922" x="5872163" y="2181225"/>
          <p14:tracePt t="20953" x="5600700" y="2152650"/>
          <p14:tracePt t="20989" x="5314950" y="2152650"/>
          <p14:tracePt t="21023" x="5195888" y="2152650"/>
          <p14:tracePt t="21041" x="5143500" y="2152650"/>
          <p14:tracePt t="21068" x="5072063" y="2157413"/>
          <p14:tracePt t="21108" x="5048250" y="2157413"/>
          <p14:tracePt t="21470" x="5076825" y="2157413"/>
          <p14:tracePt t="21493" x="5105400" y="2157413"/>
          <p14:tracePt t="21523" x="5133975" y="2143125"/>
          <p14:tracePt t="21556" x="5205413" y="2114550"/>
          <p14:tracePt t="21588" x="5248275" y="2076450"/>
          <p14:tracePt t="21628" x="5262563" y="2052638"/>
          <p14:tracePt t="21656" x="5276850" y="2033588"/>
          <p14:tracePt t="21688" x="5276850" y="2028825"/>
          <p14:tracePt t="21957" x="5286375" y="2028825"/>
          <p14:tracePt t="21989" x="5334000" y="2014538"/>
          <p14:tracePt t="22013" x="5414963" y="2009775"/>
          <p14:tracePt t="22040" x="5476875" y="2009775"/>
          <p14:tracePt t="22058" x="5491163" y="2009775"/>
          <p14:tracePt t="22089" x="5495925" y="2009775"/>
          <p14:tracePt t="22128" x="5386388" y="2143125"/>
          <p14:tracePt t="22158" x="5243513" y="2228850"/>
          <p14:tracePt t="22197" x="5162550" y="2252663"/>
          <p14:tracePt t="22228" x="5153025" y="2247900"/>
          <p14:tracePt t="22249" x="5153025" y="2219325"/>
          <p14:tracePt t="22274" x="5153025" y="2143125"/>
          <p14:tracePt t="22314" x="5229225" y="2038350"/>
          <p14:tracePt t="22341" x="5343525" y="1990725"/>
          <p14:tracePt t="22376" x="5391150" y="1985963"/>
          <p14:tracePt t="22452" x="5362575" y="2147888"/>
          <p14:tracePt t="22489" x="5257800" y="2286000"/>
          <p14:tracePt t="22531" x="5157788" y="2324100"/>
          <p14:tracePt t="22565" x="5053013" y="2300288"/>
          <p14:tracePt t="22577" x="5038725" y="2281238"/>
          <p14:tracePt t="22614" x="5010150" y="2124075"/>
          <p14:tracePt t="22648" x="5019675" y="2043113"/>
          <p14:tracePt t="22675" x="5076825" y="2009775"/>
          <p14:tracePt t="22699" x="5167313" y="1990725"/>
          <p14:tracePt t="22716" x="5214938" y="1990725"/>
          <p14:tracePt t="22743" x="5272088" y="1990725"/>
          <p14:tracePt t="22775" x="5310188" y="2009775"/>
          <p14:tracePt t="22815" x="5310188" y="2085975"/>
          <p14:tracePt t="22842" x="5295900" y="2138363"/>
          <p14:tracePt t="22875" x="5229225" y="2195513"/>
          <p14:tracePt t="22891" x="5205413" y="2209800"/>
          <p14:tracePt t="22916" x="5095875" y="2214563"/>
          <p14:tracePt t="22948" x="4976813" y="2157413"/>
          <p14:tracePt t="22978" x="4953000" y="2119313"/>
          <p14:tracePt t="23015" x="4953000" y="2100263"/>
          <p14:tracePt t="23044" x="4953000" y="2090738"/>
          <p14:tracePt t="23450" x="4986338" y="2081213"/>
          <p14:tracePt t="23477" x="4995863" y="2057400"/>
          <p14:tracePt t="23519" x="4991100" y="2000250"/>
          <p14:tracePt t="23553" x="4981575" y="1985963"/>
          <p14:tracePt t="28810" x="5005388" y="1985963"/>
          <p14:tracePt t="28847" x="5024438" y="1981200"/>
          <p14:tracePt t="28914" x="5033963" y="1971675"/>
          <p14:tracePt t="28949" x="5086350" y="1962150"/>
          <p14:tracePt t="28977" x="5100638" y="1962150"/>
          <p14:tracePt t="29008" x="5162550" y="1962150"/>
          <p14:tracePt t="29048" x="5386388" y="1962150"/>
          <p14:tracePt t="29081" x="5434013" y="1962150"/>
          <p14:tracePt t="29116" x="5443538" y="1962150"/>
          <p14:tracePt t="29364" x="5414963" y="2028825"/>
          <p14:tracePt t="29394" x="5395913" y="2085975"/>
          <p14:tracePt t="29415" x="5376863" y="2128838"/>
          <p14:tracePt t="29448" x="5367338" y="2157413"/>
          <p14:tracePt t="29480" x="5362575" y="2171700"/>
          <p14:tracePt t="29514" x="5357813" y="2176463"/>
          <p14:tracePt t="29617" x="5353050" y="2171700"/>
          <p14:tracePt t="29652" x="5324475" y="1995488"/>
          <p14:tracePt t="29666" x="5305425" y="1885950"/>
          <p14:tracePt t="29703" x="5291138" y="1747838"/>
          <p14:tracePt t="29732" x="5291138" y="1728788"/>
          <p14:tracePt t="29866" x="5291138" y="1785938"/>
          <p14:tracePt t="29895" x="5343525" y="1905000"/>
          <p14:tracePt t="29934" x="5481638" y="2024063"/>
          <p14:tracePt t="29969" x="5576888" y="2038350"/>
          <p14:tracePt t="30000" x="5657850" y="2038350"/>
          <p14:tracePt t="30034" x="5715000" y="1995488"/>
          <p14:tracePt t="30063" x="5753100" y="1947863"/>
          <p14:tracePt t="30107" x="5757863" y="1943100"/>
          <p14:tracePt t="30182" x="5772150" y="1943100"/>
          <p14:tracePt t="30211" x="5786438" y="1952625"/>
          <p14:tracePt t="30253" x="5824538" y="1962150"/>
          <p14:tracePt t="30281" x="5848350" y="1962150"/>
          <p14:tracePt t="30314" x="5886450" y="1962150"/>
          <p14:tracePt t="30337" x="5929313" y="1962150"/>
          <p14:tracePt t="30364" x="5962650" y="1962150"/>
          <p14:tracePt t="30397" x="5976938" y="1962150"/>
          <p14:tracePt t="30684" x="5876925" y="1971675"/>
          <p14:tracePt t="30700" x="5829300" y="1976438"/>
          <p14:tracePt t="30734" x="5767388" y="1976438"/>
          <p14:tracePt t="30768" x="5757863" y="1976438"/>
          <p14:tracePt t="30903" x="5743575" y="1981200"/>
          <p14:tracePt t="30937" x="5729288" y="2005013"/>
          <p14:tracePt t="30969" x="5715000" y="2019300"/>
          <p14:tracePt t="31021" x="5695950" y="2019300"/>
          <p14:tracePt t="31054" x="5657850" y="2028825"/>
          <p14:tracePt t="31082" x="5638800" y="2028825"/>
          <p14:tracePt t="31119" x="5610225" y="2028825"/>
          <p14:tracePt t="31154" x="5553075" y="2028825"/>
          <p14:tracePt t="31185" x="5486400" y="2024063"/>
          <p14:tracePt t="31205" x="5434013" y="2024063"/>
          <p14:tracePt t="31237" x="5381625" y="2024063"/>
          <p14:tracePt t="31272" x="5343525" y="2024063"/>
          <p14:tracePt t="31299" x="5329238" y="2024063"/>
          <p14:tracePt t="31827" x="5329238" y="2019300"/>
          <p14:tracePt t="31855" x="5334000" y="2005013"/>
          <p14:tracePt t="40218" x="5319713" y="2005013"/>
          <p14:tracePt t="40240" x="5305425" y="2005013"/>
          <p14:tracePt t="40280" x="5272088" y="2009775"/>
          <p14:tracePt t="40294" x="5233988" y="2019300"/>
          <p14:tracePt t="40330" x="5153025" y="2038350"/>
          <p14:tracePt t="40362" x="5033963" y="2062163"/>
          <p14:tracePt t="40398" x="4833938" y="2100263"/>
          <p14:tracePt t="40429" x="4700588" y="2138363"/>
          <p14:tracePt t="40451" x="4657725" y="2143125"/>
          <p14:tracePt t="40481" x="4619625" y="2152650"/>
          <p14:tracePt t="42615" x="4786313" y="2200275"/>
          <p14:tracePt t="42644" x="5038725" y="2238375"/>
          <p14:tracePt t="42683" x="5238750" y="2238375"/>
          <p14:tracePt t="42713" x="5472113" y="2233613"/>
          <p14:tracePt t="42747" x="5757863" y="2219325"/>
          <p14:tracePt t="42782" x="6062663" y="2214563"/>
          <p14:tracePt t="42798" x="6167438" y="2214563"/>
          <p14:tracePt t="42836" x="6391275" y="2214563"/>
          <p14:tracePt t="42848" x="6429375" y="2214563"/>
          <p14:tracePt t="42869" x="6519863" y="2195513"/>
          <p14:tracePt t="42899" x="6605588" y="2166938"/>
          <p14:tracePt t="42929" x="6662738" y="2114550"/>
          <p14:tracePt t="42965" x="6672263" y="2057400"/>
          <p14:tracePt t="42999" x="6657975" y="2000250"/>
          <p14:tracePt t="43029" x="6534150" y="1914525"/>
          <p14:tracePt t="43066" x="6419850" y="1857375"/>
          <p14:tracePt t="43102" x="6362700" y="1847850"/>
          <p14:tracePt t="43130" x="6343650" y="1847850"/>
          <p14:tracePt t="43151" x="6324600" y="1847850"/>
          <p14:tracePt t="43183" x="6276975" y="1838325"/>
          <p14:tracePt t="43213" x="6224588" y="1824038"/>
          <p14:tracePt t="43247" x="6176963" y="1814513"/>
          <p14:tracePt t="43287" x="6134100" y="1814513"/>
          <p14:tracePt t="43300" x="6124575" y="1814513"/>
          <p14:tracePt t="43331" x="6115050" y="1828800"/>
          <p14:tracePt t="43370" x="6105525" y="1857375"/>
          <p14:tracePt t="43397" x="6105525" y="1876425"/>
          <p14:tracePt t="43429" x="6110288" y="1885950"/>
          <p14:tracePt t="43567" x="6100763" y="1914525"/>
          <p14:tracePt t="43599" x="6072188" y="1938338"/>
          <p14:tracePt t="43629" x="6057900" y="1957388"/>
          <p14:tracePt t="43668" x="6038850" y="1990725"/>
          <p14:tracePt t="43699" x="6034088" y="2000250"/>
          <p14:tracePt t="43733" x="6024563" y="2028825"/>
          <p14:tracePt t="43769" x="6015038" y="2066925"/>
          <p14:tracePt t="43800" x="6015038" y="2105025"/>
          <p14:tracePt t="43836" x="6010275" y="2138363"/>
          <p14:tracePt t="43847" x="6010275" y="2147888"/>
          <p14:tracePt t="43884" x="5995988" y="2252663"/>
          <p14:tracePt t="43916" x="5986463" y="2319338"/>
          <p14:tracePt t="43946" x="5986463" y="2366963"/>
          <p14:tracePt t="43988" x="5986463" y="2405063"/>
          <p14:tracePt t="44014" x="6005513" y="2409825"/>
          <p14:tracePt t="44046" x="6038850" y="2414588"/>
          <p14:tracePt t="44070" x="6100763" y="2414588"/>
          <p14:tracePt t="44109" x="6234113" y="2266950"/>
          <p14:tracePt t="44133" x="6281738" y="2114550"/>
          <p14:tracePt t="44169" x="6305550" y="1919288"/>
          <p14:tracePt t="44202" x="6305550" y="1824038"/>
          <p14:tracePt t="44231" x="6272213" y="1790700"/>
          <p14:tracePt t="44271" x="6196013" y="1781175"/>
          <p14:tracePt t="44300" x="6105525" y="1795463"/>
          <p14:tracePt t="44332" x="6015038" y="1857375"/>
          <p14:tracePt t="44364" x="5995988" y="1928813"/>
          <p14:tracePt t="44373" x="5991225" y="1943100"/>
          <p14:tracePt t="44402" x="5991225" y="2000250"/>
          <p14:tracePt t="44432" x="5991225" y="2033588"/>
          <p14:tracePt t="44471" x="5991225" y="2038350"/>
          <p14:tracePt t="44516" x="6053138" y="2071688"/>
          <p14:tracePt t="44549" x="6219825" y="2138363"/>
          <p14:tracePt t="44577" x="6424613" y="2185988"/>
          <p14:tracePt t="44602" x="6648450" y="2209800"/>
          <p14:tracePt t="44634" x="6848475" y="2209800"/>
          <p14:tracePt t="44676" x="6972300" y="2181225"/>
          <p14:tracePt t="44689" x="6986588" y="2176463"/>
          <p14:tracePt t="44719" x="7015163" y="2157413"/>
          <p14:tracePt t="44748" x="7034213" y="2143125"/>
          <p14:tracePt t="44770" x="7043738" y="2138363"/>
          <p14:tracePt t="44802" x="7081838" y="2109788"/>
          <p14:tracePt t="44833" x="7167563" y="2066925"/>
          <p14:tracePt t="44873" x="7286625" y="2009775"/>
          <p14:tracePt t="44904" x="7358063" y="1976438"/>
          <p14:tracePt t="44937" x="7377113" y="1962150"/>
          <p14:tracePt t="44970" x="7386638" y="1962150"/>
          <p14:tracePt t="45002" x="7396163" y="1952625"/>
          <p14:tracePt t="45037" x="7424738" y="1952625"/>
          <p14:tracePt t="45055" x="7434263" y="1952625"/>
          <p14:tracePt t="45087" x="7462838" y="1952625"/>
          <p14:tracePt t="45130" x="7515225" y="1971675"/>
          <p14:tracePt t="45151" x="7539038" y="1971675"/>
          <p14:tracePt t="45187" x="7553325" y="1976438"/>
          <p14:tracePt t="45219" x="7562850" y="1976438"/>
          <p14:tracePt t="45452" x="7562850" y="1995488"/>
          <p14:tracePt t="45492" x="7500938" y="2162175"/>
          <p14:tracePt t="45520" x="7443788" y="2309813"/>
          <p14:tracePt t="45551" x="7405688" y="2428875"/>
          <p14:tracePt t="45574" x="7396163" y="2462213"/>
          <p14:tracePt t="45606" x="7391400" y="2486025"/>
          <p14:tracePt t="46033" x="7391400" y="2524125"/>
          <p14:tracePt t="46053" x="7396163" y="2571750"/>
          <p14:tracePt t="46095" x="7396163" y="2628900"/>
          <p14:tracePt t="46129" x="7396163" y="2676525"/>
          <p14:tracePt t="46155" x="7391400" y="2719388"/>
          <p14:tracePt t="46191" x="7358063" y="2781300"/>
          <p14:tracePt t="46232" x="7315200" y="2824163"/>
          <p14:tracePt t="46256" x="7267575" y="2852738"/>
          <p14:tracePt t="46280" x="7200900" y="2876550"/>
          <p14:tracePt t="46311" x="7091363" y="2919413"/>
          <p14:tracePt t="46338" x="7010400" y="2947988"/>
          <p14:tracePt t="46355" x="6929438" y="2962275"/>
          <p14:tracePt t="46395" x="6677025" y="3014663"/>
          <p14:tracePt t="46413" x="6615113" y="3028950"/>
          <p14:tracePt t="46440" x="6562725" y="3052763"/>
          <p14:tracePt t="46468" x="6505575" y="3076575"/>
          <p14:tracePt t="46481" x="6477000" y="3090863"/>
          <p14:tracePt t="46516" x="6410325" y="3109913"/>
          <p14:tracePt t="46525" x="6405563" y="3109913"/>
          <p14:tracePt t="46559" x="6386513" y="3119438"/>
          <p14:tracePt t="46596" x="6319838" y="3119438"/>
          <p14:tracePt t="46624" x="6267450" y="3119438"/>
          <p14:tracePt t="46654" x="6205538" y="3124200"/>
          <p14:tracePt t="46681" x="6153150" y="3143250"/>
          <p14:tracePt t="46712" x="6076950" y="3190875"/>
          <p14:tracePt t="46739" x="6038850" y="3209925"/>
          <p14:tracePt t="46755" x="6034088" y="3209925"/>
          <p14:tracePt t="46795" x="5976938" y="3248025"/>
          <p14:tracePt t="46818" x="5943600" y="3267075"/>
          <p14:tracePt t="46842" x="5910263" y="3309938"/>
          <p14:tracePt t="46855" x="5891213" y="3328988"/>
          <p14:tracePt t="46895" x="5853113" y="3362325"/>
          <p14:tracePt t="46929" x="5829300" y="3371850"/>
          <p14:tracePt t="46980" x="5729288" y="3381375"/>
          <p14:tracePt t="47012" x="5648325" y="3381375"/>
          <p14:tracePt t="47044" x="5572125" y="3381375"/>
          <p14:tracePt t="47056" x="5548313" y="3381375"/>
          <p14:tracePt t="47097" x="5472113" y="3381375"/>
          <p14:tracePt t="47134" x="5410200" y="3381375"/>
          <p14:tracePt t="47158" x="5343525" y="3376613"/>
          <p14:tracePt t="47195" x="5276850" y="3376613"/>
          <p14:tracePt t="47230" x="5253038" y="3376613"/>
          <p14:tracePt t="47432" x="5348288" y="3390900"/>
          <p14:tracePt t="47457" x="5438775" y="3443288"/>
          <p14:tracePt t="47480" x="5486400" y="3462338"/>
          <p14:tracePt t="47512" x="5534025" y="3476625"/>
          <p14:tracePt t="47545" x="5562600" y="3486150"/>
          <p14:tracePt t="47582" x="5595938" y="3486150"/>
          <p14:tracePt t="47614" x="5614988" y="3486150"/>
          <p14:tracePt t="47641" x="5629275" y="3486150"/>
          <p14:tracePt t="47679" x="5672138" y="3486150"/>
          <p14:tracePt t="47712" x="5724525" y="3495675"/>
          <p14:tracePt t="47745" x="5762625" y="3495675"/>
          <p14:tracePt t="47783" x="5834063" y="3476625"/>
          <p14:tracePt t="47813" x="5910263" y="3443288"/>
          <p14:tracePt t="47845" x="5972175" y="3424238"/>
          <p14:tracePt t="47885" x="6034088" y="3376613"/>
          <p14:tracePt t="47911" x="6067425" y="3348038"/>
          <p14:tracePt t="47945" x="6081713" y="3290888"/>
          <p14:tracePt t="47982" x="6091238" y="3181350"/>
          <p14:tracePt t="48017" x="6091238" y="3138488"/>
          <p14:tracePt t="48044" x="6091238" y="3109913"/>
          <p14:tracePt t="48057" x="6091238" y="3105150"/>
          <p14:tracePt t="48099" x="6100763" y="3081338"/>
          <p14:tracePt t="48134" x="6100763" y="3076575"/>
          <p14:tracePt t="48196" x="6115050" y="3067050"/>
          <p14:tracePt t="48231" x="6172200" y="3057525"/>
          <p14:tracePt t="48267" x="6238875" y="3057525"/>
          <p14:tracePt t="48302" x="6329363" y="3057525"/>
          <p14:tracePt t="48330" x="6367463" y="3057525"/>
          <p14:tracePt t="48362" x="6386513" y="3057525"/>
          <p14:tracePt t="48384" x="6410325" y="3067050"/>
          <p14:tracePt t="48405" x="6434138" y="3109913"/>
          <p14:tracePt t="48433" x="6453188" y="3138488"/>
          <p14:tracePt t="48458" x="6467475" y="3186113"/>
          <p14:tracePt t="48499" x="6491288" y="3271838"/>
          <p14:tracePt t="48518" x="6500813" y="3290888"/>
          <p14:tracePt t="48547" x="6500813" y="3324225"/>
          <p14:tracePt t="48568" x="6510338" y="3328988"/>
          <p14:tracePt t="48604" x="6515100" y="3348038"/>
          <p14:tracePt t="48630" x="6515100" y="3357563"/>
          <p14:tracePt t="48662" x="6529388" y="3371850"/>
          <p14:tracePt t="48699" x="6548438" y="3381375"/>
          <p14:tracePt t="48714" x="6553200" y="3381375"/>
          <p14:tracePt t="48747" x="6572250" y="3381375"/>
          <p14:tracePt t="48784" x="6596063" y="3386138"/>
          <p14:tracePt t="48815" x="6648450" y="3386138"/>
          <p14:tracePt t="48846" x="6710363" y="3386138"/>
          <p14:tracePt t="48889" x="6791325" y="3386138"/>
          <p14:tracePt t="48913" x="6838950" y="3386138"/>
          <p14:tracePt t="48946" x="6896100" y="3381375"/>
          <p14:tracePt t="48982" x="6958013" y="3371850"/>
          <p14:tracePt t="49016" x="7019925" y="3371850"/>
          <p14:tracePt t="49046" x="7091363" y="3362325"/>
          <p14:tracePt t="49067" x="7124700" y="3362325"/>
          <p14:tracePt t="49098" x="7196138" y="3333750"/>
          <p14:tracePt t="49129" x="7267575" y="3290888"/>
          <p14:tracePt t="49162" x="7319963" y="3219450"/>
          <p14:tracePt t="49199" x="7372350" y="3086100"/>
          <p14:tracePt t="49229" x="7381875" y="3028950"/>
          <p14:tracePt t="49262" x="7386638" y="2995613"/>
          <p14:tracePt t="49301" x="7396163" y="2957513"/>
          <p14:tracePt t="49332" x="7405688" y="2928938"/>
          <p14:tracePt t="49368" x="7410450" y="2914650"/>
          <p14:tracePt t="49399" x="7415213" y="2895600"/>
          <p14:tracePt t="49421" x="7419975" y="2895600"/>
          <p14:tracePt t="49584" x="7434263" y="2905125"/>
          <p14:tracePt t="49614" x="7467600" y="3024188"/>
          <p14:tracePt t="49645" x="7500938" y="3114675"/>
          <p14:tracePt t="49688" x="7524750" y="3181350"/>
          <p14:tracePt t="49714" x="7548563" y="3224213"/>
          <p14:tracePt t="49751" x="7653338" y="3328988"/>
          <p14:tracePt t="49790" x="7724775" y="3381375"/>
          <p14:tracePt t="49816" x="7748588" y="3386138"/>
          <p14:tracePt t="49851" x="7781925" y="3395663"/>
          <p14:tracePt t="49867" x="7805738" y="3400425"/>
          <p14:tracePt t="49894" x="7839075" y="3400425"/>
          <p14:tracePt t="49914" x="7862888" y="3400425"/>
          <p14:tracePt t="49936" x="7924800" y="3400425"/>
          <p14:tracePt t="49964" x="8029575" y="3390900"/>
          <p14:tracePt t="50005" x="8134350" y="3367088"/>
          <p14:tracePt t="50030" x="8177213" y="3362325"/>
          <p14:tracePt t="50062" x="8239125" y="3352800"/>
          <p14:tracePt t="50086" x="8281988" y="3352800"/>
          <p14:tracePt t="50116" x="8320088" y="3343275"/>
          <p14:tracePt t="50148" x="8339138" y="3343275"/>
          <p14:tracePt t="50193" x="8343900" y="3343275"/>
        </p14:tracePtLst>
      </p14:laserTrace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Measurements</a:t>
            </a:r>
            <a:r>
              <a:rPr lang="fr-FR" dirty="0" smtClean="0"/>
              <a:t>/</a:t>
            </a:r>
            <a:r>
              <a:rPr lang="fr-FR" dirty="0" err="1" smtClean="0"/>
              <a:t>Analysis</a:t>
            </a:r>
            <a:r>
              <a:rPr lang="fr-FR" dirty="0" smtClean="0"/>
              <a:t>: </a:t>
            </a:r>
            <a:r>
              <a:rPr lang="fr-FR" dirty="0" err="1" smtClean="0"/>
              <a:t>Acoustic</a:t>
            </a:r>
            <a:r>
              <a:rPr lang="fr-FR" dirty="0" smtClean="0"/>
              <a:t> Data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130629" y="1258160"/>
            <a:ext cx="8776596" cy="3506346"/>
          </a:xfrm>
        </p:spPr>
        <p:txBody>
          <a:bodyPr/>
          <a:lstStyle/>
          <a:p>
            <a:r>
              <a:rPr lang="fr-FR" sz="1800" b="1" dirty="0" smtClean="0"/>
              <a:t>Fluctuations of </a:t>
            </a:r>
            <a:r>
              <a:rPr lang="fr-FR" sz="1800" b="1" dirty="0" err="1" smtClean="0"/>
              <a:t>received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signals</a:t>
            </a:r>
            <a:r>
              <a:rPr lang="fr-FR" sz="1800" b="1" dirty="0" smtClean="0"/>
              <a:t>: </a:t>
            </a:r>
            <a:r>
              <a:rPr lang="fr-FR" sz="1800" b="1" dirty="0" err="1" smtClean="0"/>
              <a:t>retrieve</a:t>
            </a:r>
            <a:r>
              <a:rPr lang="fr-FR" sz="1800" b="1" dirty="0" smtClean="0"/>
              <a:t> and plot amplitude &amp; phase (</a:t>
            </a:r>
            <a:r>
              <a:rPr lang="fr-FR" sz="1800" b="1" dirty="0" err="1" smtClean="0"/>
              <a:t>CWs</a:t>
            </a:r>
            <a:r>
              <a:rPr lang="fr-FR" sz="1800" b="1" dirty="0"/>
              <a:t>)</a:t>
            </a:r>
            <a:endParaRPr lang="fr-FR" sz="1800" b="1" dirty="0" smtClean="0"/>
          </a:p>
          <a:p>
            <a:endParaRPr lang="fr-FR" sz="1800" b="1" dirty="0"/>
          </a:p>
          <a:p>
            <a:endParaRPr lang="fr-FR" sz="1800" b="1" dirty="0"/>
          </a:p>
          <a:p>
            <a:endParaRPr lang="fr-FR" sz="1800" b="1" dirty="0"/>
          </a:p>
          <a:p>
            <a:endParaRPr lang="fr-FR" sz="1800" b="1" dirty="0" smtClean="0"/>
          </a:p>
          <a:p>
            <a:endParaRPr lang="fr-FR" sz="1800" b="1" dirty="0" smtClean="0"/>
          </a:p>
          <a:p>
            <a:endParaRPr lang="fr-FR" sz="1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800" b="1" dirty="0" smtClean="0"/>
          </a:p>
        </p:txBody>
      </p:sp>
      <p:sp>
        <p:nvSpPr>
          <p:cNvPr id="28" name="ZoneTexte 27"/>
          <p:cNvSpPr txBox="1"/>
          <p:nvPr/>
        </p:nvSpPr>
        <p:spPr>
          <a:xfrm>
            <a:off x="5859439" y="3530221"/>
            <a:ext cx="2060813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fr-FR" sz="11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432" y="1639776"/>
            <a:ext cx="3505218" cy="2628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110" y="1619868"/>
            <a:ext cx="3505218" cy="2628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125" y="1619023"/>
            <a:ext cx="3506345" cy="2628845"/>
          </a:xfrm>
          <a:prstGeom prst="rect">
            <a:avLst/>
          </a:prstGeom>
        </p:spPr>
      </p:pic>
      <p:sp>
        <p:nvSpPr>
          <p:cNvPr id="8" name="Flèche droite 7"/>
          <p:cNvSpPr/>
          <p:nvPr/>
        </p:nvSpPr>
        <p:spPr>
          <a:xfrm>
            <a:off x="292608" y="4489704"/>
            <a:ext cx="8582177" cy="14630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219456" y="4261104"/>
            <a:ext cx="103060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frequency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219456" y="4550216"/>
            <a:ext cx="113864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~saturation</a:t>
            </a:r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 flipH="1">
            <a:off x="2083531" y="4189622"/>
            <a:ext cx="9443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3 kHz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 flipH="1">
            <a:off x="7905866" y="4225363"/>
            <a:ext cx="9443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9 kHz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 flipH="1">
            <a:off x="4994698" y="4210552"/>
            <a:ext cx="9443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5 kHz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1909652" y="4612554"/>
                <a:ext cx="923458" cy="2077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l-GR" i="1" smtClean="0">
                                  <a:latin typeface="Cambria Math" panose="02040503050406030204" pitchFamily="18" charset="0"/>
                                </a:rPr>
                                <m:t>ϕ</m:t>
                              </m:r>
                            </m:e>
                            <m:sup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=0.31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9652" y="4612554"/>
                <a:ext cx="923458" cy="207749"/>
              </a:xfrm>
              <a:prstGeom prst="rect">
                <a:avLst/>
              </a:prstGeom>
              <a:blipFill>
                <a:blip r:embed="rId6"/>
                <a:stretch>
                  <a:fillRect r="-3947" b="-352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/>
              <p:cNvSpPr txBox="1"/>
              <p:nvPr/>
            </p:nvSpPr>
            <p:spPr>
              <a:xfrm>
                <a:off x="4860254" y="4609576"/>
                <a:ext cx="923458" cy="2077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l-GR" i="1" smtClean="0">
                                  <a:latin typeface="Cambria Math" panose="02040503050406030204" pitchFamily="18" charset="0"/>
                                </a:rPr>
                                <m:t>ϕ</m:t>
                              </m:r>
                            </m:e>
                            <m:sup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=2.35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6" name="ZoneText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254" y="4609576"/>
                <a:ext cx="923458" cy="207749"/>
              </a:xfrm>
              <a:prstGeom prst="rect">
                <a:avLst/>
              </a:prstGeom>
              <a:blipFill>
                <a:blip r:embed="rId7"/>
                <a:stretch>
                  <a:fillRect r="-4605" b="-352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/>
              <p:cNvSpPr txBox="1"/>
              <p:nvPr/>
            </p:nvSpPr>
            <p:spPr>
              <a:xfrm>
                <a:off x="7849911" y="4596382"/>
                <a:ext cx="853439" cy="2077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fr-FR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i="1" smtClean="0">
                                <a:latin typeface="Cambria Math" panose="02040503050406030204" pitchFamily="18" charset="0"/>
                              </a:rPr>
                              <m:t>ϕ</m:t>
                            </m:r>
                          </m:e>
                          <m:sup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fr-FR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dirty="0" smtClean="0"/>
                  <a:t>3.99</a:t>
                </a:r>
                <a:endParaRPr lang="fr-FR" dirty="0"/>
              </a:p>
            </p:txBody>
          </p:sp>
        </mc:Choice>
        <mc:Fallback xmlns="">
          <p:sp>
            <p:nvSpPr>
              <p:cNvPr id="17" name="ZoneTexte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9911" y="4596382"/>
                <a:ext cx="853439" cy="207749"/>
              </a:xfrm>
              <a:prstGeom prst="rect">
                <a:avLst/>
              </a:prstGeom>
              <a:blipFill>
                <a:blip r:embed="rId8"/>
                <a:stretch>
                  <a:fillRect l="-2143" t="-26471" r="-12143" b="-5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72186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048"/>
    </mc:Choice>
    <mc:Fallback xmlns="">
      <p:transition spd="slow" advTm="66048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8616" x="4310063" y="2376488"/>
          <p14:tracePt t="8650" x="4486275" y="2338388"/>
          <p14:tracePt t="8687" x="4824413" y="2214563"/>
          <p14:tracePt t="8718" x="4924425" y="2185988"/>
          <p14:tracePt t="8750" x="4967288" y="2171700"/>
          <p14:tracePt t="8786" x="4986338" y="2157413"/>
          <p14:tracePt t="8820" x="4991100" y="2157413"/>
          <p14:tracePt t="8889" x="5005388" y="2138363"/>
          <p14:tracePt t="8918" x="5029200" y="2124075"/>
          <p14:tracePt t="8949" x="5119688" y="2076450"/>
          <p14:tracePt t="8987" x="5233988" y="1995488"/>
          <p14:tracePt t="9022" x="5319713" y="1928813"/>
          <p14:tracePt t="9052" x="5338763" y="1905000"/>
          <p14:tracePt t="9673" x="5324475" y="1957388"/>
          <p14:tracePt t="9704" x="5319713" y="1990725"/>
          <p14:tracePt t="9737" x="5314950" y="2019300"/>
          <p14:tracePt t="9757" x="5314950" y="2047875"/>
          <p14:tracePt t="9788" x="5305425" y="2085975"/>
          <p14:tracePt t="9821" x="5295900" y="2128838"/>
          <p14:tracePt t="9854" x="5286375" y="2171700"/>
          <p14:tracePt t="9892" x="5276850" y="2228850"/>
          <p14:tracePt t="9905" x="5276850" y="2238375"/>
          <p14:tracePt t="9940" x="5276850" y="2300288"/>
          <p14:tracePt t="9952" x="5276850" y="2314575"/>
          <p14:tracePt t="9977" x="5276850" y="2347913"/>
          <p14:tracePt t="10005" x="5267325" y="2362200"/>
          <p14:tracePt t="10038" x="5267325" y="2376488"/>
          <p14:tracePt t="10074" x="5267325" y="2381250"/>
          <p14:tracePt t="10908" x="5267325" y="2405063"/>
          <p14:tracePt t="10940" x="5267325" y="2438400"/>
          <p14:tracePt t="10956" x="5267325" y="2443163"/>
          <p14:tracePt t="10998" x="5267325" y="2452688"/>
          <p14:tracePt t="12481" x="5348288" y="2452688"/>
          <p14:tracePt t="12518" x="5662613" y="2466975"/>
          <p14:tracePt t="12549" x="6015038" y="2481263"/>
          <p14:tracePt t="12582" x="6376988" y="2481263"/>
          <p14:tracePt t="12617" x="6662738" y="2481263"/>
          <p14:tracePt t="12645" x="6881813" y="2481263"/>
          <p14:tracePt t="12683" x="7096125" y="2452688"/>
          <p14:tracePt t="12719" x="7381875" y="2443163"/>
          <p14:tracePt t="12750" x="7634288" y="2443163"/>
          <p14:tracePt t="12783" x="7872413" y="2443163"/>
          <p14:tracePt t="12815" x="8072438" y="2443163"/>
          <p14:tracePt t="12849" x="8210550" y="2443163"/>
          <p14:tracePt t="12870" x="8301038" y="2433638"/>
          <p14:tracePt t="12900" x="8410575" y="2419350"/>
          <p14:tracePt t="12932" x="8491538" y="2400300"/>
          <p14:tracePt t="12965" x="8539163" y="2390775"/>
          <p14:tracePt t="12984" x="8543925" y="2386013"/>
          <p14:tracePt t="13017" x="8582025" y="2366963"/>
          <p14:tracePt t="13049" x="8624888" y="2324100"/>
          <p14:tracePt t="13090" x="8667750" y="2243138"/>
          <p14:tracePt t="13117" x="8686800" y="2176463"/>
          <p14:tracePt t="13149" x="8691563" y="2109788"/>
          <p14:tracePt t="13191" x="8691563" y="2033588"/>
          <p14:tracePt t="13221" x="8682038" y="1995488"/>
          <p14:tracePt t="13251" x="8624888" y="1971675"/>
          <p14:tracePt t="13267" x="8596313" y="1966913"/>
          <p14:tracePt t="13303" x="8334375" y="1952625"/>
          <p14:tracePt t="13336" x="7991475" y="1938338"/>
          <p14:tracePt t="13367" x="7519988" y="1938338"/>
          <p14:tracePt t="13406" x="6867525" y="1938338"/>
          <p14:tracePt t="13436" x="6491288" y="1938338"/>
          <p14:tracePt t="13470" x="6215063" y="1938338"/>
          <p14:tracePt t="13486" x="6091238" y="1938338"/>
          <p14:tracePt t="13520" x="5943600" y="1938338"/>
          <p14:tracePt t="13549" x="5881688" y="1938338"/>
          <p14:tracePt t="13570" x="5867400" y="1938338"/>
          <p14:tracePt t="13603" x="5853113" y="1943100"/>
          <p14:tracePt t="16069" x="5957888" y="1919288"/>
          <p14:tracePt t="16108" x="6200775" y="1885950"/>
          <p14:tracePt t="16139" x="6267450" y="1885950"/>
          <p14:tracePt t="16169" x="6338888" y="1885950"/>
          <p14:tracePt t="16193" x="6438900" y="1876425"/>
          <p14:tracePt t="16223" x="6577013" y="1862138"/>
          <p14:tracePt t="16255" x="6772275" y="1847850"/>
          <p14:tracePt t="16292" x="6958013" y="1847850"/>
          <p14:tracePt t="16323" x="7043738" y="1847850"/>
          <p14:tracePt t="16356" x="7196138" y="1833563"/>
          <p14:tracePt t="16393" x="7343775" y="1833563"/>
          <p14:tracePt t="16425" x="7496175" y="1833563"/>
          <p14:tracePt t="16466" x="7743825" y="1881188"/>
          <p14:tracePt t="16479" x="7853363" y="1909763"/>
          <p14:tracePt t="16511" x="8086725" y="1947863"/>
          <p14:tracePt t="16525" x="8186738" y="1952625"/>
          <p14:tracePt t="16560" x="8296275" y="1957388"/>
          <p14:tracePt t="16596" x="8362950" y="1971675"/>
          <p14:tracePt t="16608" x="8367713" y="1971675"/>
          <p14:tracePt t="17132" x="8320088" y="1971675"/>
          <p14:tracePt t="17159" x="8272463" y="1981200"/>
          <p14:tracePt t="17184" x="8220075" y="1995488"/>
          <p14:tracePt t="17210" x="8186738" y="2000250"/>
          <p14:tracePt t="17244" x="8153400" y="2000250"/>
          <p14:tracePt t="17274" x="8139113" y="2000250"/>
          <p14:tracePt t="18415" x="8139113" y="1990725"/>
          <p14:tracePt t="18732" x="8120063" y="1990725"/>
          <p14:tracePt t="18766" x="8081963" y="1995488"/>
          <p14:tracePt t="18802" x="7996238" y="2024063"/>
          <p14:tracePt t="18831" x="7891463" y="2047875"/>
          <p14:tracePt t="18865" x="7739063" y="2071688"/>
          <p14:tracePt t="18887" x="7591425" y="2100263"/>
          <p14:tracePt t="18915" x="7419975" y="2143125"/>
          <p14:tracePt t="18949" x="7243763" y="2162175"/>
          <p14:tracePt t="18982" x="7048500" y="2185988"/>
          <p14:tracePt t="19018" x="6829425" y="2228850"/>
          <p14:tracePt t="19034" x="6738938" y="2257425"/>
          <p14:tracePt t="19068" x="6577013" y="2290763"/>
          <p14:tracePt t="19088" x="6505575" y="2300288"/>
          <p14:tracePt t="19117" x="6310313" y="2300288"/>
          <p14:tracePt t="19149" x="6024563" y="2290763"/>
          <p14:tracePt t="19181" x="5748338" y="2290763"/>
          <p14:tracePt t="19220" x="5491163" y="2290763"/>
          <p14:tracePt t="19250" x="5410200" y="2290763"/>
          <p14:tracePt t="19282" x="5348288" y="2281238"/>
          <p14:tracePt t="19304" x="5319713" y="2281238"/>
          <p14:tracePt t="19336" x="5286375" y="2262188"/>
          <p14:tracePt t="19365" x="5248275" y="2252663"/>
          <p14:tracePt t="19403" x="5233988" y="2243138"/>
          <p14:tracePt t="19535" x="5224463" y="2233613"/>
          <p14:tracePt t="19720" x="5281613" y="2224088"/>
          <p14:tracePt t="19751" x="5476875" y="2209800"/>
          <p14:tracePt t="19787" x="5753100" y="2195513"/>
          <p14:tracePt t="19806" x="5938838" y="2181225"/>
          <p14:tracePt t="19836" x="6157913" y="2176463"/>
          <p14:tracePt t="19865" x="6305550" y="2152650"/>
          <p14:tracePt t="19903" x="6515100" y="2124075"/>
          <p14:tracePt t="19935" x="6677025" y="2124075"/>
          <p14:tracePt t="19968" x="6900863" y="2109788"/>
          <p14:tracePt t="20010" x="7134225" y="2095500"/>
          <p14:tracePt t="20038" x="7262813" y="2085975"/>
          <p14:tracePt t="20067" x="7353300" y="2085975"/>
          <p14:tracePt t="20089" x="7496175" y="2085975"/>
          <p14:tracePt t="20120" x="7724775" y="2095500"/>
          <p14:tracePt t="20152" x="7967663" y="2109788"/>
          <p14:tracePt t="20185" x="8205788" y="2124075"/>
          <p14:tracePt t="20221" x="8386763" y="2124075"/>
          <p14:tracePt t="20250" x="8434388" y="2124075"/>
          <p14:tracePt t="20287" x="8496300" y="2124075"/>
          <p14:tracePt t="20304" x="8520113" y="2124075"/>
          <p14:tracePt t="20336" x="8543925" y="2124075"/>
          <p14:tracePt t="20372" x="8577263" y="2124075"/>
          <p14:tracePt t="20422" x="8591550" y="2124075"/>
          <p14:tracePt t="20569" x="8591550" y="2133600"/>
          <p14:tracePt t="20607" x="8524875" y="2143125"/>
          <p14:tracePt t="20639" x="8415338" y="2152650"/>
          <p14:tracePt t="20670" x="8196263" y="2152650"/>
          <p14:tracePt t="20710" x="7815263" y="2166938"/>
          <p14:tracePt t="20737" x="7539038" y="2185988"/>
          <p14:tracePt t="20770" x="7186613" y="2190750"/>
          <p14:tracePt t="20792" x="6919913" y="2190750"/>
          <p14:tracePt t="20823" x="6562725" y="2190750"/>
          <p14:tracePt t="20853" x="6296025" y="2190750"/>
          <p14:tracePt t="20885" x="6115050" y="2190750"/>
          <p14:tracePt t="20922" x="5872163" y="2181225"/>
          <p14:tracePt t="20953" x="5600700" y="2152650"/>
          <p14:tracePt t="20989" x="5314950" y="2152650"/>
          <p14:tracePt t="21023" x="5195888" y="2152650"/>
          <p14:tracePt t="21041" x="5143500" y="2152650"/>
          <p14:tracePt t="21068" x="5072063" y="2157413"/>
          <p14:tracePt t="21108" x="5048250" y="2157413"/>
          <p14:tracePt t="21470" x="5076825" y="2157413"/>
          <p14:tracePt t="21493" x="5105400" y="2157413"/>
          <p14:tracePt t="21523" x="5133975" y="2143125"/>
          <p14:tracePt t="21556" x="5205413" y="2114550"/>
          <p14:tracePt t="21588" x="5248275" y="2076450"/>
          <p14:tracePt t="21628" x="5262563" y="2052638"/>
          <p14:tracePt t="21656" x="5276850" y="2033588"/>
          <p14:tracePt t="21688" x="5276850" y="2028825"/>
          <p14:tracePt t="21957" x="5286375" y="2028825"/>
          <p14:tracePt t="21989" x="5334000" y="2014538"/>
          <p14:tracePt t="22013" x="5414963" y="2009775"/>
          <p14:tracePt t="22040" x="5476875" y="2009775"/>
          <p14:tracePt t="22058" x="5491163" y="2009775"/>
          <p14:tracePt t="22089" x="5495925" y="2009775"/>
          <p14:tracePt t="22128" x="5386388" y="2143125"/>
          <p14:tracePt t="22158" x="5243513" y="2228850"/>
          <p14:tracePt t="22197" x="5162550" y="2252663"/>
          <p14:tracePt t="22228" x="5153025" y="2247900"/>
          <p14:tracePt t="22249" x="5153025" y="2219325"/>
          <p14:tracePt t="22274" x="5153025" y="2143125"/>
          <p14:tracePt t="22314" x="5229225" y="2038350"/>
          <p14:tracePt t="22341" x="5343525" y="1990725"/>
          <p14:tracePt t="22376" x="5391150" y="1985963"/>
          <p14:tracePt t="22452" x="5362575" y="2147888"/>
          <p14:tracePt t="22489" x="5257800" y="2286000"/>
          <p14:tracePt t="22531" x="5157788" y="2324100"/>
          <p14:tracePt t="22565" x="5053013" y="2300288"/>
          <p14:tracePt t="22577" x="5038725" y="2281238"/>
          <p14:tracePt t="22614" x="5010150" y="2124075"/>
          <p14:tracePt t="22648" x="5019675" y="2043113"/>
          <p14:tracePt t="22675" x="5076825" y="2009775"/>
          <p14:tracePt t="22699" x="5167313" y="1990725"/>
          <p14:tracePt t="22716" x="5214938" y="1990725"/>
          <p14:tracePt t="22743" x="5272088" y="1990725"/>
          <p14:tracePt t="22775" x="5310188" y="2009775"/>
          <p14:tracePt t="22815" x="5310188" y="2085975"/>
          <p14:tracePt t="22842" x="5295900" y="2138363"/>
          <p14:tracePt t="22875" x="5229225" y="2195513"/>
          <p14:tracePt t="22891" x="5205413" y="2209800"/>
          <p14:tracePt t="22916" x="5095875" y="2214563"/>
          <p14:tracePt t="22948" x="4976813" y="2157413"/>
          <p14:tracePt t="22978" x="4953000" y="2119313"/>
          <p14:tracePt t="23015" x="4953000" y="2100263"/>
          <p14:tracePt t="23044" x="4953000" y="2090738"/>
          <p14:tracePt t="23450" x="4986338" y="2081213"/>
          <p14:tracePt t="23477" x="4995863" y="2057400"/>
          <p14:tracePt t="23519" x="4991100" y="2000250"/>
          <p14:tracePt t="23553" x="4981575" y="1985963"/>
          <p14:tracePt t="28810" x="5005388" y="1985963"/>
          <p14:tracePt t="28847" x="5024438" y="1981200"/>
          <p14:tracePt t="28914" x="5033963" y="1971675"/>
          <p14:tracePt t="28949" x="5086350" y="1962150"/>
          <p14:tracePt t="28977" x="5100638" y="1962150"/>
          <p14:tracePt t="29008" x="5162550" y="1962150"/>
          <p14:tracePt t="29048" x="5386388" y="1962150"/>
          <p14:tracePt t="29081" x="5434013" y="1962150"/>
          <p14:tracePt t="29116" x="5443538" y="1962150"/>
          <p14:tracePt t="29364" x="5414963" y="2028825"/>
          <p14:tracePt t="29394" x="5395913" y="2085975"/>
          <p14:tracePt t="29415" x="5376863" y="2128838"/>
          <p14:tracePt t="29448" x="5367338" y="2157413"/>
          <p14:tracePt t="29480" x="5362575" y="2171700"/>
          <p14:tracePt t="29514" x="5357813" y="2176463"/>
          <p14:tracePt t="29617" x="5353050" y="2171700"/>
          <p14:tracePt t="29652" x="5324475" y="1995488"/>
          <p14:tracePt t="29666" x="5305425" y="1885950"/>
          <p14:tracePt t="29703" x="5291138" y="1747838"/>
          <p14:tracePt t="29732" x="5291138" y="1728788"/>
          <p14:tracePt t="29866" x="5291138" y="1785938"/>
          <p14:tracePt t="29895" x="5343525" y="1905000"/>
          <p14:tracePt t="29934" x="5481638" y="2024063"/>
          <p14:tracePt t="29969" x="5576888" y="2038350"/>
          <p14:tracePt t="30000" x="5657850" y="2038350"/>
          <p14:tracePt t="30034" x="5715000" y="1995488"/>
          <p14:tracePt t="30063" x="5753100" y="1947863"/>
          <p14:tracePt t="30107" x="5757863" y="1943100"/>
          <p14:tracePt t="30182" x="5772150" y="1943100"/>
          <p14:tracePt t="30211" x="5786438" y="1952625"/>
          <p14:tracePt t="30253" x="5824538" y="1962150"/>
          <p14:tracePt t="30281" x="5848350" y="1962150"/>
          <p14:tracePt t="30314" x="5886450" y="1962150"/>
          <p14:tracePt t="30337" x="5929313" y="1962150"/>
          <p14:tracePt t="30364" x="5962650" y="1962150"/>
          <p14:tracePt t="30397" x="5976938" y="1962150"/>
          <p14:tracePt t="30684" x="5876925" y="1971675"/>
          <p14:tracePt t="30700" x="5829300" y="1976438"/>
          <p14:tracePt t="30734" x="5767388" y="1976438"/>
          <p14:tracePt t="30768" x="5757863" y="1976438"/>
          <p14:tracePt t="30903" x="5743575" y="1981200"/>
          <p14:tracePt t="30937" x="5729288" y="2005013"/>
          <p14:tracePt t="30969" x="5715000" y="2019300"/>
          <p14:tracePt t="31021" x="5695950" y="2019300"/>
          <p14:tracePt t="31054" x="5657850" y="2028825"/>
          <p14:tracePt t="31082" x="5638800" y="2028825"/>
          <p14:tracePt t="31119" x="5610225" y="2028825"/>
          <p14:tracePt t="31154" x="5553075" y="2028825"/>
          <p14:tracePt t="31185" x="5486400" y="2024063"/>
          <p14:tracePt t="31205" x="5434013" y="2024063"/>
          <p14:tracePt t="31237" x="5381625" y="2024063"/>
          <p14:tracePt t="31272" x="5343525" y="2024063"/>
          <p14:tracePt t="31299" x="5329238" y="2024063"/>
          <p14:tracePt t="31827" x="5329238" y="2019300"/>
          <p14:tracePt t="31855" x="5334000" y="2005013"/>
          <p14:tracePt t="40218" x="5319713" y="2005013"/>
          <p14:tracePt t="40240" x="5305425" y="2005013"/>
          <p14:tracePt t="40280" x="5272088" y="2009775"/>
          <p14:tracePt t="40294" x="5233988" y="2019300"/>
          <p14:tracePt t="40330" x="5153025" y="2038350"/>
          <p14:tracePt t="40362" x="5033963" y="2062163"/>
          <p14:tracePt t="40398" x="4833938" y="2100263"/>
          <p14:tracePt t="40429" x="4700588" y="2138363"/>
          <p14:tracePt t="40451" x="4657725" y="2143125"/>
          <p14:tracePt t="40481" x="4619625" y="2152650"/>
          <p14:tracePt t="42615" x="4786313" y="2200275"/>
          <p14:tracePt t="42644" x="5038725" y="2238375"/>
          <p14:tracePt t="42683" x="5238750" y="2238375"/>
          <p14:tracePt t="42713" x="5472113" y="2233613"/>
          <p14:tracePt t="42747" x="5757863" y="2219325"/>
          <p14:tracePt t="42782" x="6062663" y="2214563"/>
          <p14:tracePt t="42798" x="6167438" y="2214563"/>
          <p14:tracePt t="42836" x="6391275" y="2214563"/>
          <p14:tracePt t="42848" x="6429375" y="2214563"/>
          <p14:tracePt t="42869" x="6519863" y="2195513"/>
          <p14:tracePt t="42899" x="6605588" y="2166938"/>
          <p14:tracePt t="42929" x="6662738" y="2114550"/>
          <p14:tracePt t="42965" x="6672263" y="2057400"/>
          <p14:tracePt t="42999" x="6657975" y="2000250"/>
          <p14:tracePt t="43029" x="6534150" y="1914525"/>
          <p14:tracePt t="43066" x="6419850" y="1857375"/>
          <p14:tracePt t="43102" x="6362700" y="1847850"/>
          <p14:tracePt t="43130" x="6343650" y="1847850"/>
          <p14:tracePt t="43151" x="6324600" y="1847850"/>
          <p14:tracePt t="43183" x="6276975" y="1838325"/>
          <p14:tracePt t="43213" x="6224588" y="1824038"/>
          <p14:tracePt t="43247" x="6176963" y="1814513"/>
          <p14:tracePt t="43287" x="6134100" y="1814513"/>
          <p14:tracePt t="43300" x="6124575" y="1814513"/>
          <p14:tracePt t="43331" x="6115050" y="1828800"/>
          <p14:tracePt t="43370" x="6105525" y="1857375"/>
          <p14:tracePt t="43397" x="6105525" y="1876425"/>
          <p14:tracePt t="43429" x="6110288" y="1885950"/>
          <p14:tracePt t="43567" x="6100763" y="1914525"/>
          <p14:tracePt t="43599" x="6072188" y="1938338"/>
          <p14:tracePt t="43629" x="6057900" y="1957388"/>
          <p14:tracePt t="43668" x="6038850" y="1990725"/>
          <p14:tracePt t="43699" x="6034088" y="2000250"/>
          <p14:tracePt t="43733" x="6024563" y="2028825"/>
          <p14:tracePt t="43769" x="6015038" y="2066925"/>
          <p14:tracePt t="43800" x="6015038" y="2105025"/>
          <p14:tracePt t="43836" x="6010275" y="2138363"/>
          <p14:tracePt t="43847" x="6010275" y="2147888"/>
          <p14:tracePt t="43884" x="5995988" y="2252663"/>
          <p14:tracePt t="43916" x="5986463" y="2319338"/>
          <p14:tracePt t="43946" x="5986463" y="2366963"/>
          <p14:tracePt t="43988" x="5986463" y="2405063"/>
          <p14:tracePt t="44014" x="6005513" y="2409825"/>
          <p14:tracePt t="44046" x="6038850" y="2414588"/>
          <p14:tracePt t="44070" x="6100763" y="2414588"/>
          <p14:tracePt t="44109" x="6234113" y="2266950"/>
          <p14:tracePt t="44133" x="6281738" y="2114550"/>
          <p14:tracePt t="44169" x="6305550" y="1919288"/>
          <p14:tracePt t="44202" x="6305550" y="1824038"/>
          <p14:tracePt t="44231" x="6272213" y="1790700"/>
          <p14:tracePt t="44271" x="6196013" y="1781175"/>
          <p14:tracePt t="44300" x="6105525" y="1795463"/>
          <p14:tracePt t="44332" x="6015038" y="1857375"/>
          <p14:tracePt t="44364" x="5995988" y="1928813"/>
          <p14:tracePt t="44373" x="5991225" y="1943100"/>
          <p14:tracePt t="44402" x="5991225" y="2000250"/>
          <p14:tracePt t="44432" x="5991225" y="2033588"/>
          <p14:tracePt t="44471" x="5991225" y="2038350"/>
          <p14:tracePt t="44516" x="6053138" y="2071688"/>
          <p14:tracePt t="44549" x="6219825" y="2138363"/>
          <p14:tracePt t="44577" x="6424613" y="2185988"/>
          <p14:tracePt t="44602" x="6648450" y="2209800"/>
          <p14:tracePt t="44634" x="6848475" y="2209800"/>
          <p14:tracePt t="44676" x="6972300" y="2181225"/>
          <p14:tracePt t="44689" x="6986588" y="2176463"/>
          <p14:tracePt t="44719" x="7015163" y="2157413"/>
          <p14:tracePt t="44748" x="7034213" y="2143125"/>
          <p14:tracePt t="44770" x="7043738" y="2138363"/>
          <p14:tracePt t="44802" x="7081838" y="2109788"/>
          <p14:tracePt t="44833" x="7167563" y="2066925"/>
          <p14:tracePt t="44873" x="7286625" y="2009775"/>
          <p14:tracePt t="44904" x="7358063" y="1976438"/>
          <p14:tracePt t="44937" x="7377113" y="1962150"/>
          <p14:tracePt t="44970" x="7386638" y="1962150"/>
          <p14:tracePt t="45002" x="7396163" y="1952625"/>
          <p14:tracePt t="45037" x="7424738" y="1952625"/>
          <p14:tracePt t="45055" x="7434263" y="1952625"/>
          <p14:tracePt t="45087" x="7462838" y="1952625"/>
          <p14:tracePt t="45130" x="7515225" y="1971675"/>
          <p14:tracePt t="45151" x="7539038" y="1971675"/>
          <p14:tracePt t="45187" x="7553325" y="1976438"/>
          <p14:tracePt t="45219" x="7562850" y="1976438"/>
          <p14:tracePt t="45452" x="7562850" y="1995488"/>
          <p14:tracePt t="45492" x="7500938" y="2162175"/>
          <p14:tracePt t="45520" x="7443788" y="2309813"/>
          <p14:tracePt t="45551" x="7405688" y="2428875"/>
          <p14:tracePt t="45574" x="7396163" y="2462213"/>
          <p14:tracePt t="45606" x="7391400" y="2486025"/>
          <p14:tracePt t="46033" x="7391400" y="2524125"/>
          <p14:tracePt t="46053" x="7396163" y="2571750"/>
          <p14:tracePt t="46095" x="7396163" y="2628900"/>
          <p14:tracePt t="46129" x="7396163" y="2676525"/>
          <p14:tracePt t="46155" x="7391400" y="2719388"/>
          <p14:tracePt t="46191" x="7358063" y="2781300"/>
          <p14:tracePt t="46232" x="7315200" y="2824163"/>
          <p14:tracePt t="46256" x="7267575" y="2852738"/>
          <p14:tracePt t="46280" x="7200900" y="2876550"/>
          <p14:tracePt t="46311" x="7091363" y="2919413"/>
          <p14:tracePt t="46338" x="7010400" y="2947988"/>
          <p14:tracePt t="46355" x="6929438" y="2962275"/>
          <p14:tracePt t="46395" x="6677025" y="3014663"/>
          <p14:tracePt t="46413" x="6615113" y="3028950"/>
          <p14:tracePt t="46440" x="6562725" y="3052763"/>
          <p14:tracePt t="46468" x="6505575" y="3076575"/>
          <p14:tracePt t="46481" x="6477000" y="3090863"/>
          <p14:tracePt t="46516" x="6410325" y="3109913"/>
          <p14:tracePt t="46525" x="6405563" y="3109913"/>
          <p14:tracePt t="46559" x="6386513" y="3119438"/>
          <p14:tracePt t="46596" x="6319838" y="3119438"/>
          <p14:tracePt t="46624" x="6267450" y="3119438"/>
          <p14:tracePt t="46654" x="6205538" y="3124200"/>
          <p14:tracePt t="46681" x="6153150" y="3143250"/>
          <p14:tracePt t="46712" x="6076950" y="3190875"/>
          <p14:tracePt t="46739" x="6038850" y="3209925"/>
          <p14:tracePt t="46755" x="6034088" y="3209925"/>
          <p14:tracePt t="46795" x="5976938" y="3248025"/>
          <p14:tracePt t="46818" x="5943600" y="3267075"/>
          <p14:tracePt t="46842" x="5910263" y="3309938"/>
          <p14:tracePt t="46855" x="5891213" y="3328988"/>
          <p14:tracePt t="46895" x="5853113" y="3362325"/>
          <p14:tracePt t="46929" x="5829300" y="3371850"/>
          <p14:tracePt t="46980" x="5729288" y="3381375"/>
          <p14:tracePt t="47012" x="5648325" y="3381375"/>
          <p14:tracePt t="47044" x="5572125" y="3381375"/>
          <p14:tracePt t="47056" x="5548313" y="3381375"/>
          <p14:tracePt t="47097" x="5472113" y="3381375"/>
          <p14:tracePt t="47134" x="5410200" y="3381375"/>
          <p14:tracePt t="47158" x="5343525" y="3376613"/>
          <p14:tracePt t="47195" x="5276850" y="3376613"/>
          <p14:tracePt t="47230" x="5253038" y="3376613"/>
          <p14:tracePt t="47432" x="5348288" y="3390900"/>
          <p14:tracePt t="47457" x="5438775" y="3443288"/>
          <p14:tracePt t="47480" x="5486400" y="3462338"/>
          <p14:tracePt t="47512" x="5534025" y="3476625"/>
          <p14:tracePt t="47545" x="5562600" y="3486150"/>
          <p14:tracePt t="47582" x="5595938" y="3486150"/>
          <p14:tracePt t="47614" x="5614988" y="3486150"/>
          <p14:tracePt t="47641" x="5629275" y="3486150"/>
          <p14:tracePt t="47679" x="5672138" y="3486150"/>
          <p14:tracePt t="47712" x="5724525" y="3495675"/>
          <p14:tracePt t="47745" x="5762625" y="3495675"/>
          <p14:tracePt t="47783" x="5834063" y="3476625"/>
          <p14:tracePt t="47813" x="5910263" y="3443288"/>
          <p14:tracePt t="47845" x="5972175" y="3424238"/>
          <p14:tracePt t="47885" x="6034088" y="3376613"/>
          <p14:tracePt t="47911" x="6067425" y="3348038"/>
          <p14:tracePt t="47945" x="6081713" y="3290888"/>
          <p14:tracePt t="47982" x="6091238" y="3181350"/>
          <p14:tracePt t="48017" x="6091238" y="3138488"/>
          <p14:tracePt t="48044" x="6091238" y="3109913"/>
          <p14:tracePt t="48057" x="6091238" y="3105150"/>
          <p14:tracePt t="48099" x="6100763" y="3081338"/>
          <p14:tracePt t="48134" x="6100763" y="3076575"/>
          <p14:tracePt t="48196" x="6115050" y="3067050"/>
          <p14:tracePt t="48231" x="6172200" y="3057525"/>
          <p14:tracePt t="48267" x="6238875" y="3057525"/>
          <p14:tracePt t="48302" x="6329363" y="3057525"/>
          <p14:tracePt t="48330" x="6367463" y="3057525"/>
          <p14:tracePt t="48362" x="6386513" y="3057525"/>
          <p14:tracePt t="48384" x="6410325" y="3067050"/>
          <p14:tracePt t="48405" x="6434138" y="3109913"/>
          <p14:tracePt t="48433" x="6453188" y="3138488"/>
          <p14:tracePt t="48458" x="6467475" y="3186113"/>
          <p14:tracePt t="48499" x="6491288" y="3271838"/>
          <p14:tracePt t="48518" x="6500813" y="3290888"/>
          <p14:tracePt t="48547" x="6500813" y="3324225"/>
          <p14:tracePt t="48568" x="6510338" y="3328988"/>
          <p14:tracePt t="48604" x="6515100" y="3348038"/>
          <p14:tracePt t="48630" x="6515100" y="3357563"/>
          <p14:tracePt t="48662" x="6529388" y="3371850"/>
          <p14:tracePt t="48699" x="6548438" y="3381375"/>
          <p14:tracePt t="48714" x="6553200" y="3381375"/>
          <p14:tracePt t="48747" x="6572250" y="3381375"/>
          <p14:tracePt t="48784" x="6596063" y="3386138"/>
          <p14:tracePt t="48815" x="6648450" y="3386138"/>
          <p14:tracePt t="48846" x="6710363" y="3386138"/>
          <p14:tracePt t="48889" x="6791325" y="3386138"/>
          <p14:tracePt t="48913" x="6838950" y="3386138"/>
          <p14:tracePt t="48946" x="6896100" y="3381375"/>
          <p14:tracePt t="48982" x="6958013" y="3371850"/>
          <p14:tracePt t="49016" x="7019925" y="3371850"/>
          <p14:tracePt t="49046" x="7091363" y="3362325"/>
          <p14:tracePt t="49067" x="7124700" y="3362325"/>
          <p14:tracePt t="49098" x="7196138" y="3333750"/>
          <p14:tracePt t="49129" x="7267575" y="3290888"/>
          <p14:tracePt t="49162" x="7319963" y="3219450"/>
          <p14:tracePt t="49199" x="7372350" y="3086100"/>
          <p14:tracePt t="49229" x="7381875" y="3028950"/>
          <p14:tracePt t="49262" x="7386638" y="2995613"/>
          <p14:tracePt t="49301" x="7396163" y="2957513"/>
          <p14:tracePt t="49332" x="7405688" y="2928938"/>
          <p14:tracePt t="49368" x="7410450" y="2914650"/>
          <p14:tracePt t="49399" x="7415213" y="2895600"/>
          <p14:tracePt t="49421" x="7419975" y="2895600"/>
          <p14:tracePt t="49584" x="7434263" y="2905125"/>
          <p14:tracePt t="49614" x="7467600" y="3024188"/>
          <p14:tracePt t="49645" x="7500938" y="3114675"/>
          <p14:tracePt t="49688" x="7524750" y="3181350"/>
          <p14:tracePt t="49714" x="7548563" y="3224213"/>
          <p14:tracePt t="49751" x="7653338" y="3328988"/>
          <p14:tracePt t="49790" x="7724775" y="3381375"/>
          <p14:tracePt t="49816" x="7748588" y="3386138"/>
          <p14:tracePt t="49851" x="7781925" y="3395663"/>
          <p14:tracePt t="49867" x="7805738" y="3400425"/>
          <p14:tracePt t="49894" x="7839075" y="3400425"/>
          <p14:tracePt t="49914" x="7862888" y="3400425"/>
          <p14:tracePt t="49936" x="7924800" y="3400425"/>
          <p14:tracePt t="49964" x="8029575" y="3390900"/>
          <p14:tracePt t="50005" x="8134350" y="3367088"/>
          <p14:tracePt t="50030" x="8177213" y="3362325"/>
          <p14:tracePt t="50062" x="8239125" y="3352800"/>
          <p14:tracePt t="50086" x="8281988" y="3352800"/>
          <p14:tracePt t="50116" x="8320088" y="3343275"/>
          <p14:tracePt t="50148" x="8339138" y="3343275"/>
          <p14:tracePt t="50193" x="8343900" y="3343275"/>
        </p14:tracePtLst>
      </p14:laserTrace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/>
              <a:t>Measurements</a:t>
            </a:r>
            <a:r>
              <a:rPr lang="fr-FR" dirty="0"/>
              <a:t>/</a:t>
            </a:r>
            <a:r>
              <a:rPr lang="fr-FR" dirty="0" err="1"/>
              <a:t>Analysis</a:t>
            </a:r>
            <a:r>
              <a:rPr lang="fr-FR" dirty="0"/>
              <a:t>: </a:t>
            </a:r>
            <a:r>
              <a:rPr lang="fr-FR" dirty="0" err="1"/>
              <a:t>Acoustic</a:t>
            </a:r>
            <a:r>
              <a:rPr lang="fr-FR" dirty="0"/>
              <a:t> Data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r>
              <a:rPr lang="fr-FR" sz="1800" b="1" dirty="0" err="1"/>
              <a:t>Received</a:t>
            </a:r>
            <a:r>
              <a:rPr lang="fr-FR" sz="1800" b="1" dirty="0"/>
              <a:t> </a:t>
            </a:r>
            <a:r>
              <a:rPr lang="fr-FR" sz="1800" b="1" dirty="0" err="1"/>
              <a:t>signals</a:t>
            </a:r>
            <a:r>
              <a:rPr lang="fr-FR" sz="1800" b="1" dirty="0"/>
              <a:t> on Slim BENS </a:t>
            </a:r>
            <a:r>
              <a:rPr lang="fr-FR" sz="1800" b="1" dirty="0" err="1"/>
              <a:t>towed</a:t>
            </a:r>
            <a:r>
              <a:rPr lang="fr-FR" sz="1800" b="1" dirty="0"/>
              <a:t> </a:t>
            </a:r>
            <a:r>
              <a:rPr lang="fr-FR" sz="1800" b="1" dirty="0" err="1"/>
              <a:t>array</a:t>
            </a:r>
            <a:r>
              <a:rPr lang="fr-FR" sz="1800" b="1" dirty="0"/>
              <a:t> (32-element)</a:t>
            </a: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  <p:pic>
        <p:nvPicPr>
          <p:cNvPr id="12" name="Imag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1848358"/>
            <a:ext cx="3405251" cy="2916148"/>
          </a:xfrm>
          <a:prstGeom prst="rect">
            <a:avLst/>
          </a:prstGeom>
        </p:spPr>
      </p:pic>
      <p:pic>
        <p:nvPicPr>
          <p:cNvPr id="13" name="Image 1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" b="1703"/>
          <a:stretch/>
        </p:blipFill>
        <p:spPr bwMode="auto">
          <a:xfrm>
            <a:off x="3752722" y="1848358"/>
            <a:ext cx="3371431" cy="29161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6" name="Connecteur droit 15"/>
          <p:cNvCxnSpPr/>
          <p:nvPr/>
        </p:nvCxnSpPr>
        <p:spPr>
          <a:xfrm flipH="1">
            <a:off x="1753585" y="3102291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 flipH="1">
            <a:off x="1753585" y="2687763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 flipH="1">
            <a:off x="5161249" y="2687763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 flipH="1">
            <a:off x="5161249" y="3102291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7802537" y="2409247"/>
            <a:ext cx="106843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Polar front</a:t>
            </a:r>
            <a:endParaRPr lang="fr-FR" dirty="0"/>
          </a:p>
        </p:txBody>
      </p:sp>
      <p:cxnSp>
        <p:nvCxnSpPr>
          <p:cNvPr id="22" name="Connecteur droit 21"/>
          <p:cNvCxnSpPr/>
          <p:nvPr/>
        </p:nvCxnSpPr>
        <p:spPr>
          <a:xfrm>
            <a:off x="7270238" y="2563750"/>
            <a:ext cx="579691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7790345" y="2653087"/>
            <a:ext cx="145514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Towing</a:t>
            </a:r>
            <a:r>
              <a:rPr lang="fr-FR" dirty="0" smtClean="0"/>
              <a:t> pattern</a:t>
            </a:r>
            <a:endParaRPr lang="fr-FR" dirty="0"/>
          </a:p>
        </p:txBody>
      </p:sp>
      <p:cxnSp>
        <p:nvCxnSpPr>
          <p:cNvPr id="24" name="Connecteur droit 23"/>
          <p:cNvCxnSpPr/>
          <p:nvPr/>
        </p:nvCxnSpPr>
        <p:spPr>
          <a:xfrm>
            <a:off x="7267190" y="2807590"/>
            <a:ext cx="579691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/>
        </p:nvSpPr>
        <p:spPr>
          <a:xfrm>
            <a:off x="7817777" y="2927407"/>
            <a:ext cx="110453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Detections</a:t>
            </a:r>
            <a:endParaRPr lang="fr-FR" dirty="0"/>
          </a:p>
        </p:txBody>
      </p:sp>
      <p:sp>
        <p:nvSpPr>
          <p:cNvPr id="5" name="Ellipse 4"/>
          <p:cNvSpPr/>
          <p:nvPr/>
        </p:nvSpPr>
        <p:spPr>
          <a:xfrm>
            <a:off x="7496121" y="3011333"/>
            <a:ext cx="137160" cy="12519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64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50"/>
    </mc:Choice>
    <mc:Fallback xmlns="">
      <p:transition spd="slow" advTm="18550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14208" x="4643438" y="4133850"/>
          <p14:tracePt t="14241" x="4638675" y="4100513"/>
          <p14:tracePt t="14280" x="4219575" y="3424238"/>
          <p14:tracePt t="14309" x="3462338" y="2667000"/>
          <p14:tracePt t="14342" x="2995613" y="2238375"/>
          <p14:tracePt t="14377" x="2695575" y="2005013"/>
          <p14:tracePt t="14414" x="2519363" y="1876425"/>
          <p14:tracePt t="14428" x="2500313" y="1866900"/>
          <p14:tracePt t="14459" x="2419350" y="1843088"/>
          <p14:tracePt t="14479" x="2352675" y="1824038"/>
          <p14:tracePt t="14507" x="2276475" y="1795463"/>
          <p14:tracePt t="14541" x="2147888" y="1766888"/>
          <p14:tracePt t="14578" x="2066925" y="1747838"/>
          <p14:tracePt t="14610" x="1995488" y="1747838"/>
          <p14:tracePt t="14641" x="1919288" y="1762125"/>
          <p14:tracePt t="14662" x="1833563" y="1804988"/>
          <p14:tracePt t="14694" x="1771650" y="1852613"/>
          <p14:tracePt t="14729" x="1747838" y="1885950"/>
          <p14:tracePt t="14746" x="1747838" y="1914525"/>
          <p14:tracePt t="14779" x="1771650" y="1952625"/>
          <p14:tracePt t="14811" x="1843088" y="1990725"/>
          <p14:tracePt t="14841" x="1876425" y="2000250"/>
          <p14:tracePt t="14910" x="1876425" y="2005013"/>
          <p14:tracePt t="14941" x="1871663" y="2014538"/>
          <p14:tracePt t="14977" x="1866900" y="2014538"/>
          <p14:tracePt t="15094" x="1924050" y="2014538"/>
          <p14:tracePt t="15129" x="1928813" y="2014538"/>
          <p14:tracePt t="15258" x="1933575" y="2014538"/>
          <p14:tracePt t="15297" x="2066925" y="2028825"/>
          <p14:tracePt t="15326" x="2381250" y="2057400"/>
          <p14:tracePt t="15357" x="2762250" y="2057400"/>
          <p14:tracePt t="15394" x="3128963" y="2057400"/>
          <p14:tracePt t="15427" x="3490913" y="2057400"/>
          <p14:tracePt t="15457" x="3781425" y="2057400"/>
          <p14:tracePt t="15497" x="4033838" y="2047875"/>
          <p14:tracePt t="15525" x="4171950" y="2043113"/>
          <p14:tracePt t="15557" x="4286250" y="2038350"/>
          <p14:tracePt t="15594" x="4348163" y="2038350"/>
          <p14:tracePt t="15627" x="4400550" y="2038350"/>
          <p14:tracePt t="15657" x="4448175" y="2038350"/>
          <p14:tracePt t="15679" x="4514850" y="2043113"/>
          <p14:tracePt t="15710" x="4633913" y="2043113"/>
          <p14:tracePt t="15741" x="4767263" y="2033588"/>
          <p14:tracePt t="15779" x="4876800" y="2024063"/>
          <p14:tracePt t="15808" x="5005388" y="2024063"/>
          <p14:tracePt t="15840" x="5076825" y="2024063"/>
          <p14:tracePt t="15862" x="5114925" y="2024063"/>
          <p14:tracePt t="15894" x="5167313" y="2024063"/>
          <p14:tracePt t="15924" x="5181600" y="2024063"/>
          <p14:tracePt t="15961" x="5200650" y="2024063"/>
          <p14:tracePt t="15996" x="5210175" y="2024063"/>
          <p14:tracePt t="16164" x="5214938" y="2024063"/>
          <p14:tracePt t="16257" x="5238750" y="2024063"/>
          <p14:tracePt t="16279" x="5262563" y="2024063"/>
          <p14:tracePt t="16309" x="5276850" y="2024063"/>
          <p14:tracePt t="16343" x="5291138" y="2024063"/>
          <p14:tracePt t="16367" x="5305425" y="2024063"/>
          <p14:tracePt t="16396" x="5314950" y="2024063"/>
          <p14:tracePt t="16425" x="5334000" y="2024063"/>
          <p14:tracePt t="16457" x="5343525" y="2024063"/>
          <p14:tracePt t="17029" x="5657850" y="2005013"/>
          <p14:tracePt t="17046" x="5948363" y="2005013"/>
          <p14:tracePt t="17065" x="6262688" y="2005013"/>
          <p14:tracePt t="17098" x="6715125" y="2033588"/>
          <p14:tracePt t="17129" x="7005638" y="2081213"/>
          <p14:tracePt t="17159" x="7153275" y="2124075"/>
          <p14:tracePt t="17197" x="7224713" y="2176463"/>
          <p14:tracePt t="17222" x="7281863" y="2252663"/>
          <p14:tracePt t="17246" x="7362825" y="2400300"/>
          <p14:tracePt t="17283" x="7534275" y="2843213"/>
          <p14:tracePt t="17314" x="7748588" y="3429000"/>
          <p14:tracePt t="17345" x="7843838" y="3676650"/>
          <p14:tracePt t="17369" x="7891463" y="3752850"/>
          <p14:tracePt t="17397" x="7891463" y="3767138"/>
        </p14:tracePtLst>
      </p14:laserTrace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/>
              <a:t>Measurements</a:t>
            </a:r>
            <a:r>
              <a:rPr lang="fr-FR" dirty="0"/>
              <a:t>/</a:t>
            </a:r>
            <a:r>
              <a:rPr lang="fr-FR" dirty="0" err="1"/>
              <a:t>Analysis</a:t>
            </a:r>
            <a:r>
              <a:rPr lang="fr-FR" dirty="0"/>
              <a:t>: </a:t>
            </a:r>
            <a:r>
              <a:rPr lang="fr-FR" dirty="0" err="1"/>
              <a:t>Acoustic</a:t>
            </a:r>
            <a:r>
              <a:rPr lang="fr-FR" dirty="0"/>
              <a:t> Data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23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r>
              <a:rPr lang="fr-FR" sz="1800" b="1" dirty="0" err="1"/>
              <a:t>Received</a:t>
            </a:r>
            <a:r>
              <a:rPr lang="fr-FR" sz="1800" b="1" dirty="0"/>
              <a:t> </a:t>
            </a:r>
            <a:r>
              <a:rPr lang="fr-FR" sz="1800" b="1" dirty="0" err="1"/>
              <a:t>signals</a:t>
            </a:r>
            <a:r>
              <a:rPr lang="fr-FR" sz="1800" b="1" dirty="0"/>
              <a:t> on Slim BENS </a:t>
            </a:r>
            <a:r>
              <a:rPr lang="fr-FR" sz="1800" b="1" dirty="0" err="1"/>
              <a:t>towed</a:t>
            </a:r>
            <a:r>
              <a:rPr lang="fr-FR" sz="1800" b="1" dirty="0"/>
              <a:t> </a:t>
            </a:r>
            <a:r>
              <a:rPr lang="fr-FR" sz="1800" b="1" dirty="0" err="1"/>
              <a:t>array</a:t>
            </a:r>
            <a:r>
              <a:rPr lang="fr-FR" sz="1800" b="1" dirty="0"/>
              <a:t> (32-element)</a:t>
            </a: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  <p:pic>
        <p:nvPicPr>
          <p:cNvPr id="12" name="Imag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1848358"/>
            <a:ext cx="3405251" cy="2916148"/>
          </a:xfrm>
          <a:prstGeom prst="rect">
            <a:avLst/>
          </a:prstGeom>
        </p:spPr>
      </p:pic>
      <p:pic>
        <p:nvPicPr>
          <p:cNvPr id="13" name="Image 1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" b="1703"/>
          <a:stretch/>
        </p:blipFill>
        <p:spPr bwMode="auto">
          <a:xfrm>
            <a:off x="3752722" y="1848358"/>
            <a:ext cx="3371431" cy="29161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6" name="Connecteur droit 15"/>
          <p:cNvCxnSpPr/>
          <p:nvPr/>
        </p:nvCxnSpPr>
        <p:spPr>
          <a:xfrm flipH="1">
            <a:off x="1753585" y="3102291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 flipH="1">
            <a:off x="1753585" y="2687763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 flipH="1">
            <a:off x="5161249" y="2687763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 flipH="1">
            <a:off x="5161249" y="3102291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7802537" y="2409247"/>
            <a:ext cx="106843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Polar front</a:t>
            </a:r>
            <a:endParaRPr lang="fr-FR" dirty="0"/>
          </a:p>
        </p:txBody>
      </p:sp>
      <p:cxnSp>
        <p:nvCxnSpPr>
          <p:cNvPr id="22" name="Connecteur droit 21"/>
          <p:cNvCxnSpPr/>
          <p:nvPr/>
        </p:nvCxnSpPr>
        <p:spPr>
          <a:xfrm>
            <a:off x="7270238" y="2563750"/>
            <a:ext cx="579691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7790345" y="2653087"/>
            <a:ext cx="145514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Towing</a:t>
            </a:r>
            <a:r>
              <a:rPr lang="fr-FR" dirty="0" smtClean="0"/>
              <a:t> pattern</a:t>
            </a:r>
            <a:endParaRPr lang="fr-FR" dirty="0"/>
          </a:p>
        </p:txBody>
      </p:sp>
      <p:cxnSp>
        <p:nvCxnSpPr>
          <p:cNvPr id="24" name="Connecteur droit 23"/>
          <p:cNvCxnSpPr/>
          <p:nvPr/>
        </p:nvCxnSpPr>
        <p:spPr>
          <a:xfrm>
            <a:off x="7267190" y="2807590"/>
            <a:ext cx="579691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/>
        </p:nvSpPr>
        <p:spPr>
          <a:xfrm>
            <a:off x="7817777" y="2927407"/>
            <a:ext cx="110453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Detections</a:t>
            </a:r>
            <a:endParaRPr lang="fr-FR" dirty="0"/>
          </a:p>
        </p:txBody>
      </p:sp>
      <p:sp>
        <p:nvSpPr>
          <p:cNvPr id="5" name="Ellipse 4"/>
          <p:cNvSpPr/>
          <p:nvPr/>
        </p:nvSpPr>
        <p:spPr>
          <a:xfrm>
            <a:off x="7496121" y="3011333"/>
            <a:ext cx="137160" cy="12519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5425336" y="2591412"/>
            <a:ext cx="242167" cy="71502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7443617" y="3428538"/>
            <a:ext cx="242167" cy="71502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/>
          <p:cNvSpPr txBox="1"/>
          <p:nvPr/>
        </p:nvSpPr>
        <p:spPr>
          <a:xfrm>
            <a:off x="7784487" y="3560334"/>
            <a:ext cx="135043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TL </a:t>
            </a:r>
            <a:r>
              <a:rPr lang="fr-FR" dirty="0" err="1" smtClean="0"/>
              <a:t>calculation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0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50"/>
    </mc:Choice>
    <mc:Fallback xmlns="">
      <p:transition spd="slow" advTm="18550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14208" x="4643438" y="4133850"/>
          <p14:tracePt t="14241" x="4638675" y="4100513"/>
          <p14:tracePt t="14280" x="4219575" y="3424238"/>
          <p14:tracePt t="14309" x="3462338" y="2667000"/>
          <p14:tracePt t="14342" x="2995613" y="2238375"/>
          <p14:tracePt t="14377" x="2695575" y="2005013"/>
          <p14:tracePt t="14414" x="2519363" y="1876425"/>
          <p14:tracePt t="14428" x="2500313" y="1866900"/>
          <p14:tracePt t="14459" x="2419350" y="1843088"/>
          <p14:tracePt t="14479" x="2352675" y="1824038"/>
          <p14:tracePt t="14507" x="2276475" y="1795463"/>
          <p14:tracePt t="14541" x="2147888" y="1766888"/>
          <p14:tracePt t="14578" x="2066925" y="1747838"/>
          <p14:tracePt t="14610" x="1995488" y="1747838"/>
          <p14:tracePt t="14641" x="1919288" y="1762125"/>
          <p14:tracePt t="14662" x="1833563" y="1804988"/>
          <p14:tracePt t="14694" x="1771650" y="1852613"/>
          <p14:tracePt t="14729" x="1747838" y="1885950"/>
          <p14:tracePt t="14746" x="1747838" y="1914525"/>
          <p14:tracePt t="14779" x="1771650" y="1952625"/>
          <p14:tracePt t="14811" x="1843088" y="1990725"/>
          <p14:tracePt t="14841" x="1876425" y="2000250"/>
          <p14:tracePt t="14910" x="1876425" y="2005013"/>
          <p14:tracePt t="14941" x="1871663" y="2014538"/>
          <p14:tracePt t="14977" x="1866900" y="2014538"/>
          <p14:tracePt t="15094" x="1924050" y="2014538"/>
          <p14:tracePt t="15129" x="1928813" y="2014538"/>
          <p14:tracePt t="15258" x="1933575" y="2014538"/>
          <p14:tracePt t="15297" x="2066925" y="2028825"/>
          <p14:tracePt t="15326" x="2381250" y="2057400"/>
          <p14:tracePt t="15357" x="2762250" y="2057400"/>
          <p14:tracePt t="15394" x="3128963" y="2057400"/>
          <p14:tracePt t="15427" x="3490913" y="2057400"/>
          <p14:tracePt t="15457" x="3781425" y="2057400"/>
          <p14:tracePt t="15497" x="4033838" y="2047875"/>
          <p14:tracePt t="15525" x="4171950" y="2043113"/>
          <p14:tracePt t="15557" x="4286250" y="2038350"/>
          <p14:tracePt t="15594" x="4348163" y="2038350"/>
          <p14:tracePt t="15627" x="4400550" y="2038350"/>
          <p14:tracePt t="15657" x="4448175" y="2038350"/>
          <p14:tracePt t="15679" x="4514850" y="2043113"/>
          <p14:tracePt t="15710" x="4633913" y="2043113"/>
          <p14:tracePt t="15741" x="4767263" y="2033588"/>
          <p14:tracePt t="15779" x="4876800" y="2024063"/>
          <p14:tracePt t="15808" x="5005388" y="2024063"/>
          <p14:tracePt t="15840" x="5076825" y="2024063"/>
          <p14:tracePt t="15862" x="5114925" y="2024063"/>
          <p14:tracePt t="15894" x="5167313" y="2024063"/>
          <p14:tracePt t="15924" x="5181600" y="2024063"/>
          <p14:tracePt t="15961" x="5200650" y="2024063"/>
          <p14:tracePt t="15996" x="5210175" y="2024063"/>
          <p14:tracePt t="16164" x="5214938" y="2024063"/>
          <p14:tracePt t="16257" x="5238750" y="2024063"/>
          <p14:tracePt t="16279" x="5262563" y="2024063"/>
          <p14:tracePt t="16309" x="5276850" y="2024063"/>
          <p14:tracePt t="16343" x="5291138" y="2024063"/>
          <p14:tracePt t="16367" x="5305425" y="2024063"/>
          <p14:tracePt t="16396" x="5314950" y="2024063"/>
          <p14:tracePt t="16425" x="5334000" y="2024063"/>
          <p14:tracePt t="16457" x="5343525" y="2024063"/>
          <p14:tracePt t="17029" x="5657850" y="2005013"/>
          <p14:tracePt t="17046" x="5948363" y="2005013"/>
          <p14:tracePt t="17065" x="6262688" y="2005013"/>
          <p14:tracePt t="17098" x="6715125" y="2033588"/>
          <p14:tracePt t="17129" x="7005638" y="2081213"/>
          <p14:tracePt t="17159" x="7153275" y="2124075"/>
          <p14:tracePt t="17197" x="7224713" y="2176463"/>
          <p14:tracePt t="17222" x="7281863" y="2252663"/>
          <p14:tracePt t="17246" x="7362825" y="2400300"/>
          <p14:tracePt t="17283" x="7534275" y="2843213"/>
          <p14:tracePt t="17314" x="7748588" y="3429000"/>
          <p14:tracePt t="17345" x="7843838" y="3676650"/>
          <p14:tracePt t="17369" x="7891463" y="3752850"/>
          <p14:tracePt t="17397" x="7891463" y="3767138"/>
        </p14:tracePtLst>
      </p14:laserTrace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307;p4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36249" y="1566530"/>
            <a:ext cx="5709952" cy="32318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/>
              <a:t>Measurements</a:t>
            </a:r>
            <a:r>
              <a:rPr lang="fr-FR" dirty="0"/>
              <a:t>/</a:t>
            </a:r>
            <a:r>
              <a:rPr lang="fr-FR" dirty="0" err="1"/>
              <a:t>Analysis</a:t>
            </a:r>
            <a:r>
              <a:rPr lang="fr-FR" dirty="0"/>
              <a:t>: </a:t>
            </a:r>
            <a:r>
              <a:rPr lang="fr-FR" dirty="0" err="1"/>
              <a:t>Acoustic</a:t>
            </a:r>
            <a:r>
              <a:rPr lang="fr-FR" dirty="0"/>
              <a:t> Data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24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r>
              <a:rPr lang="fr-FR" sz="1800" b="1" dirty="0" err="1"/>
              <a:t>Received</a:t>
            </a:r>
            <a:r>
              <a:rPr lang="fr-FR" sz="1800" b="1" dirty="0"/>
              <a:t> </a:t>
            </a:r>
            <a:r>
              <a:rPr lang="fr-FR" sz="1800" b="1" dirty="0" err="1"/>
              <a:t>signals</a:t>
            </a:r>
            <a:r>
              <a:rPr lang="fr-FR" sz="1800" b="1" dirty="0"/>
              <a:t> on Slim BENS </a:t>
            </a:r>
            <a:r>
              <a:rPr lang="fr-FR" sz="1800" b="1" dirty="0" err="1"/>
              <a:t>towed</a:t>
            </a:r>
            <a:r>
              <a:rPr lang="fr-FR" sz="1800" b="1" dirty="0"/>
              <a:t> </a:t>
            </a:r>
            <a:r>
              <a:rPr lang="fr-FR" sz="1800" b="1" dirty="0" err="1"/>
              <a:t>array</a:t>
            </a:r>
            <a:r>
              <a:rPr lang="fr-FR" sz="1800" b="1" dirty="0"/>
              <a:t> (32-element)</a:t>
            </a: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  <p:cxnSp>
        <p:nvCxnSpPr>
          <p:cNvPr id="3" name="Connecteur droit 2"/>
          <p:cNvCxnSpPr/>
          <p:nvPr/>
        </p:nvCxnSpPr>
        <p:spPr>
          <a:xfrm>
            <a:off x="2690810" y="1684687"/>
            <a:ext cx="0" cy="1028586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>
            <a:off x="3837447" y="1710587"/>
            <a:ext cx="0" cy="1160204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7866545" y="2409247"/>
            <a:ext cx="106843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Polar front</a:t>
            </a:r>
            <a:endParaRPr lang="fr-FR" dirty="0"/>
          </a:p>
        </p:txBody>
      </p:sp>
      <p:cxnSp>
        <p:nvCxnSpPr>
          <p:cNvPr id="14" name="Connecteur droit 13"/>
          <p:cNvCxnSpPr/>
          <p:nvPr/>
        </p:nvCxnSpPr>
        <p:spPr>
          <a:xfrm>
            <a:off x="7315958" y="2563750"/>
            <a:ext cx="579691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7891582" y="2718254"/>
            <a:ext cx="10374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Slim BENS</a:t>
            </a:r>
            <a:endParaRPr lang="fr-FR" dirty="0"/>
          </a:p>
        </p:txBody>
      </p:sp>
      <p:sp>
        <p:nvSpPr>
          <p:cNvPr id="7" name="Ellipse 6"/>
          <p:cNvSpPr/>
          <p:nvPr/>
        </p:nvSpPr>
        <p:spPr>
          <a:xfrm>
            <a:off x="7556204" y="2792816"/>
            <a:ext cx="170121" cy="13467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413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50"/>
    </mc:Choice>
    <mc:Fallback xmlns="">
      <p:transition spd="slow" advTm="18550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14208" x="4643438" y="4133850"/>
          <p14:tracePt t="14241" x="4638675" y="4100513"/>
          <p14:tracePt t="14280" x="4219575" y="3424238"/>
          <p14:tracePt t="14309" x="3462338" y="2667000"/>
          <p14:tracePt t="14342" x="2995613" y="2238375"/>
          <p14:tracePt t="14377" x="2695575" y="2005013"/>
          <p14:tracePt t="14414" x="2519363" y="1876425"/>
          <p14:tracePt t="14428" x="2500313" y="1866900"/>
          <p14:tracePt t="14459" x="2419350" y="1843088"/>
          <p14:tracePt t="14479" x="2352675" y="1824038"/>
          <p14:tracePt t="14507" x="2276475" y="1795463"/>
          <p14:tracePt t="14541" x="2147888" y="1766888"/>
          <p14:tracePt t="14578" x="2066925" y="1747838"/>
          <p14:tracePt t="14610" x="1995488" y="1747838"/>
          <p14:tracePt t="14641" x="1919288" y="1762125"/>
          <p14:tracePt t="14662" x="1833563" y="1804988"/>
          <p14:tracePt t="14694" x="1771650" y="1852613"/>
          <p14:tracePt t="14729" x="1747838" y="1885950"/>
          <p14:tracePt t="14746" x="1747838" y="1914525"/>
          <p14:tracePt t="14779" x="1771650" y="1952625"/>
          <p14:tracePt t="14811" x="1843088" y="1990725"/>
          <p14:tracePt t="14841" x="1876425" y="2000250"/>
          <p14:tracePt t="14910" x="1876425" y="2005013"/>
          <p14:tracePt t="14941" x="1871663" y="2014538"/>
          <p14:tracePt t="14977" x="1866900" y="2014538"/>
          <p14:tracePt t="15094" x="1924050" y="2014538"/>
          <p14:tracePt t="15129" x="1928813" y="2014538"/>
          <p14:tracePt t="15258" x="1933575" y="2014538"/>
          <p14:tracePt t="15297" x="2066925" y="2028825"/>
          <p14:tracePt t="15326" x="2381250" y="2057400"/>
          <p14:tracePt t="15357" x="2762250" y="2057400"/>
          <p14:tracePt t="15394" x="3128963" y="2057400"/>
          <p14:tracePt t="15427" x="3490913" y="2057400"/>
          <p14:tracePt t="15457" x="3781425" y="2057400"/>
          <p14:tracePt t="15497" x="4033838" y="2047875"/>
          <p14:tracePt t="15525" x="4171950" y="2043113"/>
          <p14:tracePt t="15557" x="4286250" y="2038350"/>
          <p14:tracePt t="15594" x="4348163" y="2038350"/>
          <p14:tracePt t="15627" x="4400550" y="2038350"/>
          <p14:tracePt t="15657" x="4448175" y="2038350"/>
          <p14:tracePt t="15679" x="4514850" y="2043113"/>
          <p14:tracePt t="15710" x="4633913" y="2043113"/>
          <p14:tracePt t="15741" x="4767263" y="2033588"/>
          <p14:tracePt t="15779" x="4876800" y="2024063"/>
          <p14:tracePt t="15808" x="5005388" y="2024063"/>
          <p14:tracePt t="15840" x="5076825" y="2024063"/>
          <p14:tracePt t="15862" x="5114925" y="2024063"/>
          <p14:tracePt t="15894" x="5167313" y="2024063"/>
          <p14:tracePt t="15924" x="5181600" y="2024063"/>
          <p14:tracePt t="15961" x="5200650" y="2024063"/>
          <p14:tracePt t="15996" x="5210175" y="2024063"/>
          <p14:tracePt t="16164" x="5214938" y="2024063"/>
          <p14:tracePt t="16257" x="5238750" y="2024063"/>
          <p14:tracePt t="16279" x="5262563" y="2024063"/>
          <p14:tracePt t="16309" x="5276850" y="2024063"/>
          <p14:tracePt t="16343" x="5291138" y="2024063"/>
          <p14:tracePt t="16367" x="5305425" y="2024063"/>
          <p14:tracePt t="16396" x="5314950" y="2024063"/>
          <p14:tracePt t="16425" x="5334000" y="2024063"/>
          <p14:tracePt t="16457" x="5343525" y="2024063"/>
          <p14:tracePt t="17029" x="5657850" y="2005013"/>
          <p14:tracePt t="17046" x="5948363" y="2005013"/>
          <p14:tracePt t="17065" x="6262688" y="2005013"/>
          <p14:tracePt t="17098" x="6715125" y="2033588"/>
          <p14:tracePt t="17129" x="7005638" y="2081213"/>
          <p14:tracePt t="17159" x="7153275" y="2124075"/>
          <p14:tracePt t="17197" x="7224713" y="2176463"/>
          <p14:tracePt t="17222" x="7281863" y="2252663"/>
          <p14:tracePt t="17246" x="7362825" y="2400300"/>
          <p14:tracePt t="17283" x="7534275" y="2843213"/>
          <p14:tracePt t="17314" x="7748588" y="3429000"/>
          <p14:tracePt t="17345" x="7843838" y="3676650"/>
          <p14:tracePt t="17369" x="7891463" y="3752850"/>
          <p14:tracePt t="17397" x="7891463" y="3767138"/>
        </p14:tracePtLst>
      </p14:laserTrace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Measurements</a:t>
            </a:r>
            <a:r>
              <a:rPr lang="fr-FR" dirty="0" smtClean="0"/>
              <a:t>/</a:t>
            </a:r>
            <a:r>
              <a:rPr lang="fr-FR" dirty="0" err="1" smtClean="0"/>
              <a:t>Analysis</a:t>
            </a:r>
            <a:r>
              <a:rPr lang="fr-FR" dirty="0" smtClean="0"/>
              <a:t>: </a:t>
            </a:r>
            <a:r>
              <a:rPr lang="fr-FR" dirty="0" err="1" smtClean="0"/>
              <a:t>Acoustic</a:t>
            </a:r>
            <a:r>
              <a:rPr lang="fr-FR" dirty="0" smtClean="0"/>
              <a:t> Data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r>
              <a:rPr lang="fr-FR" sz="1800" b="1" dirty="0" err="1" smtClean="0"/>
              <a:t>Received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signals</a:t>
            </a:r>
            <a:r>
              <a:rPr lang="fr-FR" sz="1800" b="1" dirty="0" smtClean="0"/>
              <a:t> on Slim BENS </a:t>
            </a:r>
            <a:r>
              <a:rPr lang="fr-FR" sz="1800" b="1" dirty="0" err="1" smtClean="0"/>
              <a:t>towed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array</a:t>
            </a:r>
            <a:r>
              <a:rPr lang="fr-FR" sz="1800" b="1" dirty="0" smtClean="0"/>
              <a:t> (32-element)</a:t>
            </a:r>
          </a:p>
          <a:p>
            <a:endParaRPr lang="fr-FR" sz="1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b="1" dirty="0" smtClean="0"/>
              <a:t>Focus on Phase 1 for TL </a:t>
            </a:r>
            <a:r>
              <a:rPr lang="fr-FR" sz="1800" b="1" dirty="0" err="1" smtClean="0"/>
              <a:t>calculation</a:t>
            </a:r>
            <a:r>
              <a:rPr lang="fr-FR" sz="1800" b="1" dirty="0" smtClean="0"/>
              <a:t> (in-axis propagation)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947" y="2191765"/>
            <a:ext cx="4738556" cy="2610433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752619" y="3196899"/>
            <a:ext cx="18207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TL </a:t>
            </a:r>
            <a:r>
              <a:rPr lang="fr-FR" dirty="0" err="1" smtClean="0"/>
              <a:t>underestimated</a:t>
            </a:r>
            <a:r>
              <a:rPr lang="fr-FR" dirty="0" smtClean="0"/>
              <a:t> by RAM </a:t>
            </a:r>
            <a:r>
              <a:rPr lang="fr-FR" dirty="0" err="1" smtClean="0"/>
              <a:t>after</a:t>
            </a:r>
            <a:r>
              <a:rPr lang="fr-FR" dirty="0" smtClean="0"/>
              <a:t> ~8km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914913" y="2510585"/>
                <a:ext cx="1107034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𝑇𝐿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 </m:t>
                      </m:r>
                      <m:acc>
                        <m:accPr>
                          <m:chr m:val="̃"/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𝑆𝐿</m:t>
                          </m:r>
                        </m:e>
                      </m:acc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𝑅𝐿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913" y="2510585"/>
                <a:ext cx="1107034" cy="215444"/>
              </a:xfrm>
              <a:prstGeom prst="rect">
                <a:avLst/>
              </a:prstGeom>
              <a:blipFill>
                <a:blip r:embed="rId5"/>
                <a:stretch>
                  <a:fillRect l="-2747" t="-22857" r="-9341" b="-85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910528" y="3316227"/>
                <a:ext cx="926279" cy="2077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𝑇</m:t>
                      </m:r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𝑅𝐴𝑀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528" y="3316227"/>
                <a:ext cx="926279" cy="207749"/>
              </a:xfrm>
              <a:prstGeom prst="rect">
                <a:avLst/>
              </a:prstGeom>
              <a:blipFill>
                <a:blip r:embed="rId6"/>
                <a:stretch>
                  <a:fillRect l="-3947" r="-6579" b="-352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910528" y="4105706"/>
                <a:ext cx="1341073" cy="2077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𝑇𝐿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𝑇</m:t>
                      </m:r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𝑇𝐿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528" y="4105706"/>
                <a:ext cx="1341073" cy="207749"/>
              </a:xfrm>
              <a:prstGeom prst="rect">
                <a:avLst/>
              </a:prstGeom>
              <a:blipFill>
                <a:blip r:embed="rId7"/>
                <a:stretch>
                  <a:fillRect l="-2273" b="-1176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508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497"/>
    </mc:Choice>
    <mc:Fallback xmlns="">
      <p:transition spd="slow" advTm="49497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3023" x="7805738" y="3786188"/>
          <p14:tracePt t="3060" x="7386638" y="3871913"/>
          <p14:tracePt t="3090" x="7234238" y="3890963"/>
          <p14:tracePt t="3123" x="7053263" y="3890963"/>
          <p14:tracePt t="3146" x="6829425" y="3833813"/>
          <p14:tracePt t="3177" x="6362700" y="3681413"/>
          <p14:tracePt t="3207" x="5619750" y="3381375"/>
          <p14:tracePt t="3240" x="4943475" y="3152775"/>
          <p14:tracePt t="3276" x="4591050" y="3024188"/>
          <p14:tracePt t="3307" x="4367213" y="2924175"/>
          <p14:tracePt t="3340" x="4214813" y="2852738"/>
          <p14:tracePt t="3359" x="4119563" y="2805113"/>
          <p14:tracePt t="3390" x="3967163" y="2752725"/>
          <p14:tracePt t="3424" x="3695700" y="2652713"/>
          <p14:tracePt t="3460" x="3400425" y="2557463"/>
          <p14:tracePt t="3493" x="3143250" y="2481263"/>
          <p14:tracePt t="3523" x="2914650" y="2433638"/>
          <p14:tracePt t="3560" x="2786063" y="2414588"/>
          <p14:tracePt t="3593" x="2752725" y="2400300"/>
          <p14:tracePt t="3623" x="2714625" y="2366963"/>
          <p14:tracePt t="3645" x="2690813" y="2338388"/>
          <p14:tracePt t="3677" x="2647950" y="2305050"/>
          <p14:tracePt t="3707" x="2628900" y="2295525"/>
          <p14:tracePt t="3824" x="2590800" y="2362200"/>
          <p14:tracePt t="3845" x="2562225" y="2447925"/>
          <p14:tracePt t="3876" x="2514600" y="2647950"/>
          <p14:tracePt t="3909" x="2490788" y="2833688"/>
          <p14:tracePt t="3940" x="2476500" y="2947988"/>
          <p14:tracePt t="3980" x="2476500" y="3000375"/>
          <p14:tracePt t="4008" x="2476500" y="3009900"/>
          <p14:tracePt t="4146" x="2524125" y="3009900"/>
          <p14:tracePt t="4177" x="2762250" y="3024188"/>
          <p14:tracePt t="4207" x="3314700" y="3024188"/>
          <p14:tracePt t="4244" x="4071938" y="3024188"/>
          <p14:tracePt t="4280" x="4891088" y="3024188"/>
          <p14:tracePt t="4308" x="5167313" y="3024188"/>
          <p14:tracePt t="4343" x="5491163" y="3024188"/>
          <p14:tracePt t="4378" x="5672138" y="3024188"/>
          <p14:tracePt t="4410" x="5853113" y="3043238"/>
          <p14:tracePt t="4440" x="6072188" y="3057525"/>
          <p14:tracePt t="4480" x="6453188" y="3090863"/>
          <p14:tracePt t="4510" x="6619875" y="3105150"/>
          <p14:tracePt t="4539" x="6748463" y="3100388"/>
          <p14:tracePt t="4577" x="6819900" y="3033713"/>
          <p14:tracePt t="4610" x="6858000" y="2938463"/>
          <p14:tracePt t="4639" x="6891338" y="2852738"/>
          <p14:tracePt t="4676" x="6919913" y="2771775"/>
          <p14:tracePt t="4712" x="6924675" y="2681288"/>
          <p14:tracePt t="4739" x="6924675" y="2652713"/>
          <p14:tracePt t="4776" x="6924675" y="2633663"/>
          <p14:tracePt t="4812" x="6924675" y="2624138"/>
          <p14:tracePt t="5424" x="6900863" y="2624138"/>
          <p14:tracePt t="5463" x="6862763" y="2633663"/>
          <p14:tracePt t="5492" x="6805613" y="2671763"/>
          <p14:tracePt t="5525" x="6696075" y="2776538"/>
          <p14:tracePt t="5546" x="6572250" y="2862263"/>
          <p14:tracePt t="5579" x="6362700" y="2995613"/>
          <p14:tracePt t="5610" x="6096000" y="3105150"/>
          <p14:tracePt t="5643" x="5776913" y="3157538"/>
          <p14:tracePt t="5688" x="5114925" y="3262313"/>
          <p14:tracePt t="5712" x="4824413" y="3290888"/>
          <p14:tracePt t="5743" x="4510088" y="3314700"/>
          <p14:tracePt t="5785" x="4110038" y="3333750"/>
          <p14:tracePt t="5812" x="3862388" y="3333750"/>
          <p14:tracePt t="5841" x="3567113" y="3328988"/>
          <p14:tracePt t="5879" x="3352800" y="3314700"/>
          <p14:tracePt t="5911" x="3267075" y="3314700"/>
          <p14:tracePt t="5943" x="3209925" y="3314700"/>
          <p14:tracePt t="5979" x="3186113" y="3309938"/>
          <p14:tracePt t="6016" x="3128963" y="3271838"/>
          <p14:tracePt t="6042" x="3057525" y="3224213"/>
          <p14:tracePt t="6063" x="2995613" y="3176588"/>
          <p14:tracePt t="6096" x="2919413" y="3152775"/>
          <p14:tracePt t="6129" x="2828925" y="3143250"/>
          <p14:tracePt t="6169" x="2719388" y="3133725"/>
          <p14:tracePt t="6195" x="2676525" y="3124200"/>
          <p14:tracePt t="6226" x="2643188" y="3124200"/>
          <p14:tracePt t="6264" x="2614613" y="3138488"/>
          <p14:tracePt t="6281" x="2609850" y="3152775"/>
          <p14:tracePt t="6314" x="2600325" y="3190875"/>
          <p14:tracePt t="6345" x="2600325" y="3243263"/>
          <p14:tracePt t="6367" x="2600325" y="3309938"/>
          <p14:tracePt t="6397" x="2609850" y="3376613"/>
          <p14:tracePt t="6429" x="2609850" y="3467100"/>
          <p14:tracePt t="6466" x="2609850" y="3529013"/>
          <p14:tracePt t="6497" x="2609850" y="3538538"/>
          <p14:tracePt t="6581" x="2609850" y="3548063"/>
          <p14:tracePt t="6611" x="2614613" y="3562350"/>
          <p14:tracePt t="6645" x="2681288" y="3581400"/>
          <p14:tracePt t="6683" x="2971800" y="3600450"/>
          <p14:tracePt t="6713" x="3338513" y="3600450"/>
          <p14:tracePt t="6744" x="3833813" y="3600450"/>
          <p14:tracePt t="6781" x="4476750" y="3600450"/>
          <p14:tracePt t="6816" x="5314950" y="3600450"/>
          <p14:tracePt t="6844" x="5791200" y="3595688"/>
          <p14:tracePt t="6885" x="6338888" y="3595688"/>
          <p14:tracePt t="6914" x="6605588" y="3595688"/>
          <p14:tracePt t="6945" x="6724650" y="3586163"/>
          <p14:tracePt t="6981" x="6777038" y="3586163"/>
          <p14:tracePt t="7016" x="6786563" y="3586163"/>
          <p14:tracePt t="9606" x="6681788" y="3605213"/>
          <p14:tracePt t="9639" x="6172200" y="3695700"/>
          <p14:tracePt t="9676" x="5495925" y="3695700"/>
          <p14:tracePt t="9706" x="4567238" y="3652838"/>
          <p14:tracePt t="9739" x="3871913" y="3524250"/>
          <p14:tracePt t="9776" x="3557588" y="3452813"/>
          <p14:tracePt t="9806" x="3457575" y="3400425"/>
          <p14:tracePt t="9825" x="3400425" y="3348038"/>
          <p14:tracePt t="9856" x="3343275" y="3262313"/>
          <p14:tracePt t="9889" x="3295650" y="3171825"/>
          <p14:tracePt t="9924" x="3219450" y="3071813"/>
          <p14:tracePt t="9953" x="3176588" y="3014663"/>
          <p14:tracePt t="9994" x="3071813" y="2805113"/>
          <p14:tracePt t="10024" x="2967038" y="2638425"/>
          <p14:tracePt t="10060" x="2928938" y="2586038"/>
          <p14:tracePt t="10096" x="2909888" y="2566988"/>
          <p14:tracePt t="10125" x="2900363" y="2552700"/>
          <p14:tracePt t="10177" x="2881313" y="2538413"/>
          <p14:tracePt t="10209" x="2862263" y="2514600"/>
          <p14:tracePt t="10243" x="2833688" y="2490788"/>
          <p14:tracePt t="10277" x="2800350" y="2452688"/>
          <p14:tracePt t="10312" x="2771775" y="2438400"/>
          <p14:tracePt t="10341" x="2762250" y="2438400"/>
          <p14:tracePt t="10440" x="2747963" y="2519363"/>
          <p14:tracePt t="10476" x="2686050" y="2838450"/>
          <p14:tracePt t="10510" x="2662238" y="3043238"/>
          <p14:tracePt t="10539" x="2662238" y="3105150"/>
          <p14:tracePt t="10576" x="2662238" y="3114675"/>
          <p14:tracePt t="10708" x="2662238" y="3100388"/>
          <p14:tracePt t="10741" x="2662238" y="3081338"/>
          <p14:tracePt t="10777" x="2671763" y="3033713"/>
          <p14:tracePt t="10811" x="2738438" y="3000375"/>
          <p14:tracePt t="10845" x="2928938" y="2967038"/>
          <p14:tracePt t="10866" x="3086100" y="2952750"/>
          <p14:tracePt t="10895" x="3381375" y="2952750"/>
          <p14:tracePt t="10925" x="3714750" y="2952750"/>
          <p14:tracePt t="10955" x="4238625" y="2962275"/>
          <p14:tracePt t="11000" x="4929188" y="2981325"/>
          <p14:tracePt t="11024" x="5186363" y="2981325"/>
          <p14:tracePt t="11056" x="5491163" y="2962275"/>
          <p14:tracePt t="11084" x="5686425" y="2943225"/>
          <p14:tracePt t="11111" x="5915025" y="2928938"/>
          <p14:tracePt t="11142" x="6029325" y="2914650"/>
          <p14:tracePt t="11157" x="6043613" y="2909888"/>
          <p14:tracePt t="11205" x="6096000" y="2905125"/>
          <p14:tracePt t="11228" x="6119813" y="2905125"/>
          <p14:tracePt t="11260" x="6138863" y="2905125"/>
          <p14:tracePt t="11482" x="6191250" y="2905125"/>
          <p14:tracePt t="11510" x="6224588" y="2905125"/>
          <p14:tracePt t="11542" x="6267450" y="2905125"/>
          <p14:tracePt t="11564" x="6281738" y="2905125"/>
          <p14:tracePt t="11781" x="6281738" y="2943225"/>
          <p14:tracePt t="11824" x="6205538" y="3062288"/>
          <p14:tracePt t="11859" x="6019800" y="3281363"/>
          <p14:tracePt t="11880" x="5810250" y="3567113"/>
          <p14:tracePt t="11913" x="5567363" y="3862388"/>
          <p14:tracePt t="11944" x="5367338" y="4033838"/>
          <p14:tracePt t="11987" x="5200650" y="4129088"/>
          <p14:tracePt t="12014" x="5057775" y="4186238"/>
          <p14:tracePt t="12044" x="4876800" y="4219575"/>
          <p14:tracePt t="12068" x="4733925" y="4233863"/>
          <p14:tracePt t="12097" x="4448175" y="4233863"/>
          <p14:tracePt t="12129" x="4086225" y="4233863"/>
          <p14:tracePt t="12161" x="3738563" y="4233863"/>
          <p14:tracePt t="12201" x="3228975" y="4233863"/>
          <p14:tracePt t="12236" x="2838450" y="4233863"/>
          <p14:tracePt t="12261" x="2614613" y="4233863"/>
          <p14:tracePt t="12285" x="2424113" y="4233863"/>
          <p14:tracePt t="12299" x="2300288" y="4233863"/>
          <p14:tracePt t="12331" x="2066925" y="4233863"/>
          <p14:tracePt t="12360" x="1938338" y="4248150"/>
          <p14:tracePt t="12397" x="1900238" y="4252913"/>
          <p14:tracePt t="12429" x="1843088" y="4257675"/>
          <p14:tracePt t="12468" x="1766888" y="4257675"/>
          <p14:tracePt t="12499" x="1724025" y="4257675"/>
          <p14:tracePt t="12528" x="1681163" y="4257675"/>
          <p14:tracePt t="12562" x="1666875" y="4243388"/>
          <p14:tracePt t="12583" x="1657350" y="4229100"/>
          <p14:tracePt t="12617" x="1624013" y="4181475"/>
          <p14:tracePt t="12645" x="1604963" y="4143375"/>
          <p14:tracePt t="12683" x="1600200" y="4105275"/>
          <p14:tracePt t="12724" x="1847850" y="3971925"/>
          <p14:tracePt t="12746" x="2114550" y="3929063"/>
          <p14:tracePt t="12772" x="2324100" y="3924300"/>
          <p14:tracePt t="12802" x="2538413" y="3938588"/>
          <p14:tracePt t="12815" x="2586038" y="3943350"/>
          <p14:tracePt t="12847" x="2614613" y="3943350"/>
          <p14:tracePt t="13089" x="2609850" y="4038600"/>
          <p14:tracePt t="13115" x="2595563" y="4114800"/>
          <p14:tracePt t="13146" x="2576513" y="4219575"/>
          <p14:tracePt t="13192" x="2571750" y="4310063"/>
          <p14:tracePt t="13215" x="2571750" y="4333875"/>
          <p14:tracePt t="13251" x="2581275" y="4357688"/>
          <p14:tracePt t="13273" x="2595563" y="4376738"/>
          <p14:tracePt t="13300" x="2614613" y="4391025"/>
          <p14:tracePt t="13331" x="2633663" y="4400550"/>
          <p14:tracePt t="13389" x="2643188" y="4410075"/>
          <p14:tracePt t="13419" x="2657475" y="4419600"/>
          <p14:tracePt t="13447" x="2667000" y="4433888"/>
          <p14:tracePt t="13474" x="2700338" y="4438650"/>
          <p14:tracePt t="13509" x="2814638" y="4452938"/>
          <p14:tracePt t="13533" x="3000375" y="4471988"/>
          <p14:tracePt t="13565" x="3381375" y="4471988"/>
          <p14:tracePt t="13607" x="4143375" y="4471988"/>
          <p14:tracePt t="13616" x="4281488" y="4471988"/>
          <p14:tracePt t="13650" x="4795838" y="4471988"/>
          <p14:tracePt t="13688" x="5262563" y="4471988"/>
          <p14:tracePt t="13718" x="5472113" y="4471988"/>
          <p14:tracePt t="13751" x="5734050" y="4462463"/>
          <p14:tracePt t="13773" x="5791200" y="4452938"/>
          <p14:tracePt t="13805" x="5881688" y="4438650"/>
          <p14:tracePt t="13839" x="5953125" y="4424363"/>
          <p14:tracePt t="13873" x="6010275" y="4405313"/>
          <p14:tracePt t="13902" x="6081713" y="4386263"/>
          <p14:tracePt t="13917" x="6096000" y="4381500"/>
          <p14:tracePt t="13954" x="6186488" y="4319588"/>
          <p14:tracePt t="13978" x="6262688" y="4233863"/>
          <p14:tracePt t="14002" x="6319838" y="4157663"/>
          <p14:tracePt t="14036" x="6372225" y="4105275"/>
          <p14:tracePt t="14067" x="6396038" y="4076700"/>
          <p14:tracePt t="14107" x="6396038" y="4071938"/>
          <p14:tracePt t="14250" x="6367463" y="4071938"/>
          <p14:tracePt t="14289" x="6234113" y="4071938"/>
          <p14:tracePt t="14322" x="5929313" y="4071938"/>
          <p14:tracePt t="14356" x="5362575" y="4071938"/>
          <p14:tracePt t="14389" x="4572000" y="4114800"/>
          <p14:tracePt t="14426" x="3624263" y="4191000"/>
          <p14:tracePt t="14455" x="3081338" y="4219575"/>
          <p14:tracePt t="14473" x="2886075" y="4219575"/>
          <p14:tracePt t="14505" x="2590800" y="4219575"/>
          <p14:tracePt t="14539" x="2443163" y="4210050"/>
          <p14:tracePt t="14575" x="2362200" y="4200525"/>
          <p14:tracePt t="14592" x="2324100" y="4191000"/>
          <p14:tracePt t="14623" x="2233613" y="4186238"/>
          <p14:tracePt t="14652" x="2147888" y="4167188"/>
          <p14:tracePt t="14674" x="2095500" y="4167188"/>
          <p14:tracePt t="14708" x="2062163" y="4167188"/>
          <p14:tracePt t="16559" x="2062163" y="4171950"/>
          <p14:tracePt t="17442" x="2224088" y="4191000"/>
          <p14:tracePt t="17478" x="2466975" y="4214813"/>
          <p14:tracePt t="17513" x="2600325" y="4229100"/>
          <p14:tracePt t="17544" x="2686050" y="4229100"/>
          <p14:tracePt t="17578" x="2733675" y="4229100"/>
          <p14:tracePt t="17616" x="2781300" y="4229100"/>
          <p14:tracePt t="17643" x="2814638" y="4229100"/>
          <p14:tracePt t="17675" x="2843213" y="4229100"/>
          <p14:tracePt t="17718" x="2862263" y="4224338"/>
          <p14:tracePt t="18378" x="2867025" y="4214813"/>
          <p14:tracePt t="18399" x="2876550" y="4210050"/>
          <p14:tracePt t="18437" x="2876550" y="4205288"/>
          <p14:tracePt t="18545" x="2909888" y="4186238"/>
          <p14:tracePt t="18578" x="2933700" y="4176713"/>
          <p14:tracePt t="18617" x="2938463" y="4162425"/>
          <p14:tracePt t="19055" x="2938463" y="4210050"/>
          <p14:tracePt t="19080" x="2938463" y="4224338"/>
          <p14:tracePt t="19117" x="2938463" y="4229100"/>
          <p14:tracePt t="19411" x="2938463" y="4252913"/>
          <p14:tracePt t="19443" x="2947988" y="4262438"/>
          <p14:tracePt t="19479" x="2947988" y="4271963"/>
          <p14:tracePt t="19629" x="2947988" y="4286250"/>
          <p14:tracePt t="19651" x="2947988" y="4295775"/>
          <p14:tracePt t="19683" x="2957513" y="4305300"/>
          <p14:tracePt t="20275" x="2952750" y="4276725"/>
          <p14:tracePt t="20306" x="2943225" y="4262438"/>
          <p14:tracePt t="20338" x="2943225" y="4243388"/>
          <p14:tracePt t="20367" x="2943225" y="4219575"/>
          <p14:tracePt t="20405" x="2943225" y="4214813"/>
          <p14:tracePt t="20871" x="2905125" y="4214813"/>
          <p14:tracePt t="20907" x="2847975" y="4219575"/>
          <p14:tracePt t="20943" x="2752725" y="4224338"/>
          <p14:tracePt t="20957" x="2738438" y="4224338"/>
          <p14:tracePt t="20990" x="2714625" y="4224338"/>
          <p14:tracePt t="21025" x="2690813" y="4224338"/>
          <p14:tracePt t="21056" x="2662238" y="4229100"/>
          <p14:tracePt t="21088" x="2647950" y="4229100"/>
          <p14:tracePt t="21121" x="2643188" y="4229100"/>
          <p14:tracePt t="22728" x="2719388" y="4229100"/>
          <p14:tracePt t="22759" x="2786063" y="4243388"/>
          <p14:tracePt t="22788" x="2805113" y="4243388"/>
          <p14:tracePt t="22828" x="2828925" y="4243388"/>
          <p14:tracePt t="22860" x="2843213" y="4243388"/>
          <p14:tracePt t="22890" x="2847975" y="4243388"/>
          <p14:tracePt t="22927" x="2871788" y="4243388"/>
          <p14:tracePt t="23043" x="2895600" y="4243388"/>
          <p14:tracePt t="23073" x="2905125" y="4243388"/>
          <p14:tracePt t="23096" x="2914650" y="4243388"/>
          <p14:tracePt t="23827" x="2928938" y="4243388"/>
          <p14:tracePt t="23861" x="2986088" y="4243388"/>
          <p14:tracePt t="23892" x="3028950" y="4243388"/>
          <p14:tracePt t="23929" x="3052763" y="4243388"/>
          <p14:tracePt t="23960" x="3062288" y="4243388"/>
          <p14:tracePt t="23980" x="3071813" y="4243388"/>
          <p14:tracePt t="24048" x="3081338" y="4243388"/>
          <p14:tracePt t="25354" x="3124200" y="4224338"/>
          <p14:tracePt t="25378" x="3133725" y="4219575"/>
          <p14:tracePt t="25421" x="3133725" y="4200525"/>
          <p14:tracePt t="25448" x="3133725" y="4186238"/>
          <p14:tracePt t="25479" x="3133725" y="4167188"/>
          <p14:tracePt t="25523" x="3119438" y="4162425"/>
          <p14:tracePt t="25554" x="3109913" y="4162425"/>
          <p14:tracePt t="25579" x="3086100" y="4152900"/>
          <p14:tracePt t="25621" x="3024188" y="4143375"/>
          <p14:tracePt t="25649" x="2976563" y="4133850"/>
          <p14:tracePt t="25679" x="2952750" y="4133850"/>
          <p14:tracePt t="25721" x="2924175" y="4133850"/>
          <p14:tracePt t="25760" x="2900363" y="4133850"/>
          <p14:tracePt t="25795" x="2886075" y="4133850"/>
          <p14:tracePt t="25871" x="2886075" y="4143375"/>
          <p14:tracePt t="25954" x="2886075" y="4162425"/>
          <p14:tracePt t="25982" x="2890838" y="4176713"/>
          <p14:tracePt t="26005" x="2905125" y="4186238"/>
          <p14:tracePt t="26038" x="2962275" y="4195763"/>
          <p14:tracePt t="26071" x="2976563" y="4195763"/>
          <p14:tracePt t="26144" x="2995613" y="4195763"/>
          <p14:tracePt t="26173" x="3005138" y="4195763"/>
          <p14:tracePt t="26200" x="3019425" y="4195763"/>
          <p14:tracePt t="26223" x="3028950" y="4191000"/>
          <p14:tracePt t="26254" x="3033713" y="4181475"/>
          <p14:tracePt t="26405" x="3024188" y="4181475"/>
          <p14:tracePt t="26438" x="2990850" y="4181475"/>
          <p14:tracePt t="26467" x="2971800" y="4181475"/>
          <p14:tracePt t="26508" x="2962275" y="4181475"/>
          <p14:tracePt t="26621" x="2928938" y="4191000"/>
          <p14:tracePt t="26659" x="2895600" y="4248150"/>
          <p14:tracePt t="26685" x="2895600" y="4271963"/>
          <p14:tracePt t="26937" x="2900363" y="4271963"/>
          <p14:tracePt t="26976" x="2905125" y="4271963"/>
          <p14:tracePt t="27004" x="2914650" y="4271963"/>
          <p14:tracePt t="27038" x="2943225" y="4281488"/>
          <p14:tracePt t="27072" x="2971800" y="4291013"/>
          <p14:tracePt t="27104" x="2990850" y="4291013"/>
          <p14:tracePt t="27137" x="3033713" y="4300538"/>
          <p14:tracePt t="27171" x="3095625" y="4300538"/>
          <p14:tracePt t="27204" x="3148013" y="4267200"/>
          <p14:tracePt t="27225" x="3176588" y="4243388"/>
          <p14:tracePt t="27254" x="3228975" y="4205288"/>
          <p14:tracePt t="27272" x="3243263" y="4186238"/>
          <p14:tracePt t="27304" x="3271838" y="4148138"/>
          <p14:tracePt t="27340" x="3281363" y="4124325"/>
          <p14:tracePt t="27370" x="3290888" y="4110038"/>
          <p14:tracePt t="27591" x="3290888" y="4043363"/>
          <p14:tracePt t="27610" x="3290888" y="3995738"/>
          <p14:tracePt t="27642" x="3290888" y="3943350"/>
          <p14:tracePt t="27858" x="3290888" y="3981450"/>
          <p14:tracePt t="27894" x="3286125" y="4000500"/>
          <p14:tracePt t="27908" x="3286125" y="4005263"/>
          <p14:tracePt t="27943" x="3286125" y="4019550"/>
          <p14:tracePt t="28009" x="3286125" y="4024313"/>
          <p14:tracePt t="29480" x="3348038" y="4024313"/>
          <p14:tracePt t="29508" x="3419475" y="4019550"/>
          <p14:tracePt t="29531" x="3471863" y="4019550"/>
          <p14:tracePt t="29562" x="3581400" y="4019550"/>
          <p14:tracePt t="29593" x="3829050" y="4019550"/>
          <p14:tracePt t="29625" x="4138613" y="4052888"/>
          <p14:tracePt t="29649" x="4348163" y="4081463"/>
          <p14:tracePt t="29679" x="4538663" y="4110038"/>
          <p14:tracePt t="29710" x="4595813" y="4114800"/>
          <p14:tracePt t="29746" x="4648200" y="4124325"/>
          <p14:tracePt t="29777" x="4672013" y="4133850"/>
          <p14:tracePt t="29813" x="4710113" y="4133850"/>
          <p14:tracePt t="29831" x="4748213" y="4143375"/>
          <p14:tracePt t="29849" x="4767263" y="4143375"/>
          <p14:tracePt t="29877" x="4810125" y="4152900"/>
          <p14:tracePt t="29909" x="4852988" y="4167188"/>
          <p14:tracePt t="29949" x="4919663" y="4186238"/>
          <p14:tracePt t="29977" x="4938713" y="4195763"/>
          <p14:tracePt t="30163" x="4919663" y="4210050"/>
          <p14:tracePt t="30195" x="4900613" y="4224338"/>
          <p14:tracePt t="30233" x="4891088" y="4243388"/>
          <p14:tracePt t="30264" x="4876800" y="4276725"/>
          <p14:tracePt t="30294" x="4867275" y="4324350"/>
          <p14:tracePt t="30320" x="4857750" y="4367213"/>
          <p14:tracePt t="30353" x="4843463" y="4400550"/>
          <p14:tracePt t="30388" x="4838700" y="4414838"/>
          <p14:tracePt t="30410" x="4829175" y="4424363"/>
          <p14:tracePt t="30541" x="4819650" y="4424363"/>
          <p14:tracePt t="30554" x="4814888" y="4429125"/>
          <p14:tracePt t="30579" x="4800600" y="4438650"/>
          <p14:tracePt t="30613" x="4795838" y="4452938"/>
          <p14:tracePt t="30655" x="4791075" y="4462463"/>
          <p14:tracePt t="30853" x="4776788" y="4462463"/>
          <p14:tracePt t="30880" x="4762500" y="4462463"/>
          <p14:tracePt t="30913" x="4748213" y="4462463"/>
          <p14:tracePt t="30954" x="4719638" y="4462463"/>
          <p14:tracePt t="30983" x="4705350" y="4462463"/>
          <p14:tracePt t="31017" x="4700588" y="4462463"/>
          <p14:tracePt t="31270" x="4724400" y="4443413"/>
          <p14:tracePt t="31297" x="4776788" y="4424363"/>
          <p14:tracePt t="31339" x="4867275" y="4410075"/>
          <p14:tracePt t="31367" x="4876800" y="4410075"/>
          <p14:tracePt t="31403" x="4900613" y="4410075"/>
          <p14:tracePt t="31437" x="4933950" y="4410075"/>
          <p14:tracePt t="31470" x="4948238" y="4410075"/>
          <p14:tracePt t="31505" x="4972050" y="4410075"/>
          <p14:tracePt t="35187" x="5043488" y="4410075"/>
          <p14:tracePt t="35220" x="5272088" y="4410075"/>
          <p14:tracePt t="35243" x="5495925" y="4410075"/>
          <p14:tracePt t="35271" x="5719763" y="4419600"/>
          <p14:tracePt t="35288" x="5824538" y="4419600"/>
          <p14:tracePt t="35320" x="6043613" y="4419600"/>
          <p14:tracePt t="35356" x="6296025" y="4419600"/>
          <p14:tracePt t="35392" x="6615113" y="4386263"/>
          <p14:tracePt t="35421" x="6719888" y="4381500"/>
          <p14:tracePt t="35442" x="6786563" y="4381500"/>
          <p14:tracePt t="35478" x="6853238" y="4381500"/>
          <p14:tracePt t="35505" x="6915150" y="4381500"/>
          <p14:tracePt t="35540" x="6948488" y="4381500"/>
          <p14:tracePt t="35570" x="6967538" y="4381500"/>
          <p14:tracePt t="35603" x="6972300" y="4381500"/>
          <p14:tracePt t="35926" x="6943725" y="4367213"/>
          <p14:tracePt t="35959" x="6796088" y="4348163"/>
          <p14:tracePt t="35989" x="6653213" y="4348163"/>
          <p14:tracePt t="36020" x="6467475" y="4348163"/>
          <p14:tracePt t="36058" x="6234113" y="4357688"/>
          <p14:tracePt t="36092" x="6053138" y="4371975"/>
          <p14:tracePt t="36107" x="5981700" y="4371975"/>
          <p14:tracePt t="36125" x="5924550" y="4371975"/>
          <p14:tracePt t="36159" x="5767388" y="4371975"/>
          <p14:tracePt t="36175" x="5715000" y="4371975"/>
          <p14:tracePt t="36205" x="5653088" y="4371975"/>
          <p14:tracePt t="36243" x="5519738" y="4386263"/>
          <p14:tracePt t="36274" x="5386388" y="4395788"/>
          <p14:tracePt t="36310" x="5314950" y="4395788"/>
          <p14:tracePt t="36349" x="5257800" y="4395788"/>
          <p14:tracePt t="36375" x="5172075" y="4395788"/>
          <p14:tracePt t="36407" x="5091113" y="4391025"/>
          <p14:tracePt t="36427" x="5057775" y="4381500"/>
          <p14:tracePt t="36459" x="5014913" y="4357688"/>
          <p14:tracePt t="36490" x="4991100" y="4343400"/>
          <p14:tracePt t="36520" x="4976813" y="4324350"/>
          <p14:tracePt t="36560" x="4948238" y="4257675"/>
          <p14:tracePt t="36591" x="4938713" y="4181475"/>
          <p14:tracePt t="36610" x="4938713" y="4152900"/>
          <p14:tracePt t="36628" x="4938713" y="4124325"/>
          <p14:tracePt t="36660" x="4938713" y="4105275"/>
          <p14:tracePt t="36692" x="4938713" y="4086225"/>
          <p14:tracePt t="36722" x="4933950" y="4071938"/>
          <p14:tracePt t="36761" x="4929188" y="4071938"/>
          <p14:tracePt t="36792" x="4924425" y="4052888"/>
          <p14:tracePt t="36821" x="4910138" y="4029075"/>
          <p14:tracePt t="36845" x="4895850" y="4014788"/>
          <p14:tracePt t="36874" x="4881563" y="4010025"/>
          <p14:tracePt t="36907" x="4862513" y="4010025"/>
          <p14:tracePt t="36943" x="4843463" y="4019550"/>
          <p14:tracePt t="36977" x="4829175" y="4057650"/>
          <p14:tracePt t="37008" x="4819650" y="4152900"/>
          <p14:tracePt t="37045" x="4819650" y="4257675"/>
          <p14:tracePt t="37076" x="4819650" y="4310063"/>
          <p14:tracePt t="37106" x="4819650" y="4376738"/>
          <p14:tracePt t="37128" x="4819650" y="4457700"/>
          <p14:tracePt t="37159" x="4819650" y="4524375"/>
          <p14:tracePt t="37198" x="4819650" y="4548188"/>
          <p14:tracePt t="37225" x="4819650" y="4552950"/>
          <p14:tracePt t="37360" x="4819650" y="4486275"/>
          <p14:tracePt t="37392" x="4819650" y="4348163"/>
          <p14:tracePt t="37423" x="4819650" y="4252913"/>
          <p14:tracePt t="37464" x="4819650" y="4176713"/>
          <p14:tracePt t="37491" x="4819650" y="4143375"/>
          <p14:tracePt t="37523" x="4819650" y="4114800"/>
          <p14:tracePt t="37562" x="4819650" y="4105275"/>
          <p14:tracePt t="37763" x="4819650" y="4157663"/>
          <p14:tracePt t="37805" x="4819650" y="4281488"/>
          <p14:tracePt t="37826" x="4824413" y="4314825"/>
          <p14:tracePt t="37862" x="4824413" y="4348163"/>
          <p14:tracePt t="37879" x="4829175" y="4367213"/>
          <p14:tracePt t="37911" x="4833938" y="4419600"/>
          <p14:tracePt t="37955" x="4833938" y="4443413"/>
          <p14:tracePt t="37977" x="4833938" y="4462463"/>
          <p14:tracePt t="38025" x="4838700" y="4481513"/>
          <p14:tracePt t="38046" x="4838700" y="4491038"/>
          <p14:tracePt t="38078" x="4838700" y="4495800"/>
          <p14:tracePt t="38111" x="4838700" y="4505325"/>
          <p14:tracePt t="44430" x="4962525" y="4462463"/>
          <p14:tracePt t="44469" x="5457825" y="4291013"/>
          <p14:tracePt t="44503" x="5919788" y="3919538"/>
          <p14:tracePt t="44531" x="6148388" y="3586163"/>
          <p14:tracePt t="44554" x="6305550" y="3290888"/>
          <p14:tracePt t="44586" x="6524625" y="3014663"/>
          <p14:tracePt t="44615" x="6777038" y="2752725"/>
          <p14:tracePt t="44644" x="6915150" y="2595563"/>
          <p14:tracePt t="44686" x="7067550" y="2462213"/>
          <p14:tracePt t="44705" x="7119938" y="2428875"/>
          <p14:tracePt t="44739" x="7143750" y="2424113"/>
          <p14:tracePt t="44754" x="7153275" y="2424113"/>
          <p14:tracePt t="44786" x="7158038" y="2424113"/>
          <p14:tracePt t="44846" x="7196138" y="2419350"/>
          <p14:tracePt t="44886" x="7467600" y="2409825"/>
          <p14:tracePt t="44915" x="7658100" y="2409825"/>
          <p14:tracePt t="44948" x="7758113" y="2419350"/>
          <p14:tracePt t="44971" x="7796213" y="2419350"/>
          <p14:tracePt t="45003" x="7834313" y="2428875"/>
          <p14:tracePt t="45031" x="7848600" y="2428875"/>
          <p14:tracePt t="45069" x="7867650" y="2428875"/>
          <p14:tracePt t="45103" x="7900988" y="2438400"/>
          <p14:tracePt t="45136" x="7905750" y="2438400"/>
        </p14:tracePtLst>
      </p14:laserTraceLst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/>
              <a:t>Measurements</a:t>
            </a:r>
            <a:r>
              <a:rPr lang="fr-FR" dirty="0"/>
              <a:t>/</a:t>
            </a:r>
            <a:r>
              <a:rPr lang="fr-FR" dirty="0" err="1"/>
              <a:t>Analysis</a:t>
            </a:r>
            <a:r>
              <a:rPr lang="fr-FR" dirty="0"/>
              <a:t>: </a:t>
            </a:r>
            <a:r>
              <a:rPr lang="fr-FR" dirty="0" err="1"/>
              <a:t>Acoustic</a:t>
            </a:r>
            <a:r>
              <a:rPr lang="fr-FR" dirty="0"/>
              <a:t> Data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26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r>
              <a:rPr lang="fr-FR" sz="1800" b="1" dirty="0" err="1"/>
              <a:t>Strong</a:t>
            </a:r>
            <a:r>
              <a:rPr lang="fr-FR" sz="1800" b="1" dirty="0"/>
              <a:t> temporal </a:t>
            </a:r>
            <a:r>
              <a:rPr lang="fr-FR" sz="1800" b="1" dirty="0" err="1"/>
              <a:t>variablity</a:t>
            </a:r>
            <a:r>
              <a:rPr lang="fr-FR" sz="1800" b="1" dirty="0"/>
              <a:t> of the </a:t>
            </a:r>
            <a:r>
              <a:rPr lang="fr-FR" sz="1800" b="1" dirty="0" err="1" smtClean="0">
                <a:sym typeface="Wingdings" panose="05000000000000000000" pitchFamily="2" charset="2"/>
              </a:rPr>
              <a:t>measured</a:t>
            </a:r>
            <a:r>
              <a:rPr lang="fr-FR" sz="1800" b="1" dirty="0" smtClean="0">
                <a:sym typeface="Wingdings" panose="05000000000000000000" pitchFamily="2" charset="2"/>
              </a:rPr>
              <a:t> SSP</a:t>
            </a:r>
            <a:endParaRPr lang="fr-FR" sz="1800" b="1" dirty="0"/>
          </a:p>
          <a:p>
            <a:pPr lvl="2" indent="0">
              <a:buNone/>
            </a:pPr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  <p:pic>
        <p:nvPicPr>
          <p:cNvPr id="9" name="Espace réservé du contenu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37" y="2151934"/>
            <a:ext cx="4082495" cy="2612572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4576549" y="2010770"/>
            <a:ext cx="400335" cy="24702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6" t="3545" r="7193" b="6600"/>
          <a:stretch/>
        </p:blipFill>
        <p:spPr>
          <a:xfrm>
            <a:off x="4240908" y="1870853"/>
            <a:ext cx="4903091" cy="2909847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6076882" y="1815057"/>
            <a:ext cx="371769" cy="2894448"/>
          </a:xfrm>
          <a:prstGeom prst="rect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5282285" y="1815057"/>
            <a:ext cx="371769" cy="289444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avec flèche 13"/>
          <p:cNvCxnSpPr/>
          <p:nvPr/>
        </p:nvCxnSpPr>
        <p:spPr>
          <a:xfrm>
            <a:off x="2801154" y="3205213"/>
            <a:ext cx="3275728" cy="0"/>
          </a:xfrm>
          <a:prstGeom prst="straightConnector1">
            <a:avLst/>
          </a:prstGeom>
          <a:ln w="38100">
            <a:solidFill>
              <a:srgbClr val="FF00FF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>
            <a:off x="2834185" y="3026666"/>
            <a:ext cx="2448100" cy="0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4212233" y="1570771"/>
            <a:ext cx="1161288" cy="3000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b="1" dirty="0" err="1" smtClean="0">
                <a:solidFill>
                  <a:srgbClr val="00B050"/>
                </a:solidFill>
              </a:rPr>
              <a:t>WireWalker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6290834" y="1573130"/>
            <a:ext cx="1755885" cy="300082"/>
          </a:xfrm>
          <a:prstGeom prst="rect">
            <a:avLst/>
          </a:prstGeom>
          <a:ln>
            <a:solidFill>
              <a:srgbClr val="FF00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FF"/>
                </a:solidFill>
              </a:rPr>
              <a:t>Thermistor String</a:t>
            </a:r>
            <a:endParaRPr lang="fr-FR" b="1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85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923"/>
    </mc:Choice>
    <mc:Fallback xmlns="">
      <p:transition spd="slow" advTm="103923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10338" x="7510463" y="2105025"/>
          <p14:tracePt t="10379" x="7058025" y="2266950"/>
          <p14:tracePt t="10414" x="6757988" y="2395538"/>
          <p14:tracePt t="10438" x="6486525" y="2533650"/>
          <p14:tracePt t="10463" x="6167438" y="2667000"/>
          <p14:tracePt t="10499" x="5662613" y="2747963"/>
          <p14:tracePt t="10522" x="5381625" y="2747963"/>
          <p14:tracePt t="10553" x="5000625" y="2747963"/>
          <p14:tracePt t="10596" x="4414838" y="2747963"/>
          <p14:tracePt t="10625" x="3886200" y="2700338"/>
          <p14:tracePt t="10653" x="3667125" y="2681288"/>
          <p14:tracePt t="10680" x="3452813" y="2643188"/>
          <p14:tracePt t="10702" x="3371850" y="2638425"/>
          <p14:tracePt t="10724" x="3233738" y="2628900"/>
          <p14:tracePt t="10740" x="3167063" y="2628900"/>
          <p14:tracePt t="10779" x="3090863" y="2628900"/>
          <p14:tracePt t="10807" x="3076575" y="2628900"/>
          <p14:tracePt t="10845" x="3067050" y="2619375"/>
          <p14:tracePt t="10864" x="3057525" y="2619375"/>
          <p14:tracePt t="10880" x="3052763" y="2619375"/>
          <p14:tracePt t="10945" x="3019425" y="2590800"/>
          <p14:tracePt t="10978" x="2928938" y="2562225"/>
          <p14:tracePt t="11012" x="2743200" y="2509838"/>
          <p14:tracePt t="11050" x="2447925" y="2433638"/>
          <p14:tracePt t="11095" x="2124075" y="2352675"/>
          <p14:tracePt t="11129" x="1924050" y="2305050"/>
          <p14:tracePt t="11142" x="1890713" y="2295525"/>
          <p14:tracePt t="11163" x="1771650" y="2281238"/>
          <p14:tracePt t="11195" x="1681163" y="2281238"/>
          <p14:tracePt t="11228" x="1662113" y="2281238"/>
          <p14:tracePt t="12329" x="1776413" y="2286000"/>
          <p14:tracePt t="12362" x="1957388" y="2319338"/>
          <p14:tracePt t="12401" x="2195513" y="2362200"/>
          <p14:tracePt t="12430" x="2305050" y="2381250"/>
          <p14:tracePt t="12462" x="2447925" y="2395538"/>
          <p14:tracePt t="12500" x="2571750" y="2409825"/>
          <p14:tracePt t="12529" x="2633663" y="2414588"/>
          <p14:tracePt t="12566" x="2638425" y="2419350"/>
          <p14:tracePt t="13545" x="2590800" y="2409825"/>
          <p14:tracePt t="13567" x="2552700" y="2390775"/>
          <p14:tracePt t="13598" x="2505075" y="2376488"/>
          <p14:tracePt t="13631" x="2481263" y="2371725"/>
          <p14:tracePt t="13831" x="2547938" y="2386013"/>
          <p14:tracePt t="13862" x="2686050" y="2438400"/>
          <p14:tracePt t="13899" x="2862263" y="2490788"/>
          <p14:tracePt t="13931" x="2990850" y="2543175"/>
          <p14:tracePt t="13966" x="3071813" y="2576513"/>
          <p14:tracePt t="14002" x="3119438" y="2595563"/>
          <p14:tracePt t="14034" x="3138488" y="2609850"/>
          <p14:tracePt t="14063" x="3148013" y="2619375"/>
          <p14:tracePt t="14102" x="3148013" y="2624138"/>
          <p14:tracePt t="14166" x="3148013" y="2638425"/>
          <p14:tracePt t="14200" x="3148013" y="2709863"/>
          <p14:tracePt t="14217" x="3148013" y="2767013"/>
          <p14:tracePt t="14249" x="3138488" y="2933700"/>
          <p14:tracePt t="14270" x="3119438" y="3033713"/>
          <p14:tracePt t="14300" x="3100388" y="3219450"/>
          <p14:tracePt t="14332" x="3100388" y="3348038"/>
          <p14:tracePt t="14362" x="3100388" y="3433763"/>
          <p14:tracePt t="14402" x="3100388" y="3538538"/>
          <p14:tracePt t="14433" x="3100388" y="3614738"/>
          <p14:tracePt t="14461" x="3100388" y="3676650"/>
          <p14:tracePt t="14501" x="3100388" y="3800475"/>
          <p14:tracePt t="14532" x="3100388" y="3876675"/>
          <p14:tracePt t="14562" x="3100388" y="3948113"/>
          <p14:tracePt t="14587" x="3100388" y="3990975"/>
          <p14:tracePt t="14618" x="3100388" y="4048125"/>
          <p14:tracePt t="14651" x="3100388" y="4100513"/>
          <p14:tracePt t="14691" x="3090863" y="4152900"/>
          <p14:tracePt t="14717" x="3086100" y="4176713"/>
          <p14:tracePt t="14749" x="3081338" y="4191000"/>
          <p14:tracePt t="14770" x="3081338" y="4195763"/>
          <p14:tracePt t="14790" x="3071813" y="4195763"/>
          <p14:tracePt t="14819" x="3062288" y="4205288"/>
          <p14:tracePt t="14865" x="3052763" y="4214813"/>
          <p14:tracePt t="14917" x="3038475" y="4214813"/>
          <p14:tracePt t="14949" x="3024188" y="4214813"/>
          <p14:tracePt t="15018" x="3014663" y="4214813"/>
          <p14:tracePt t="15205" x="3005138" y="4200525"/>
          <p14:tracePt t="15249" x="3000375" y="4195763"/>
          <p14:tracePt t="15287" x="3000375" y="4186238"/>
          <p14:tracePt t="15335" x="3000375" y="4176713"/>
          <p14:tracePt t="15365" x="3000375" y="4171950"/>
          <p14:tracePt t="15404" x="2990850" y="4138613"/>
          <p14:tracePt t="15434" x="2990850" y="4119563"/>
          <p14:tracePt t="15466" x="2990850" y="4076700"/>
          <p14:tracePt t="15502" x="2990850" y="4010025"/>
          <p14:tracePt t="15536" x="2990850" y="3805238"/>
          <p14:tracePt t="15552" x="2990850" y="3709988"/>
          <p14:tracePt t="15590" x="3000375" y="3505200"/>
          <p14:tracePt t="15619" x="3000375" y="3305175"/>
          <p14:tracePt t="15657" x="3000375" y="3138488"/>
          <p14:tracePt t="15673" x="3009900" y="3100388"/>
          <p14:tracePt t="15717" x="3009900" y="3024188"/>
          <p14:tracePt t="15739" x="3009900" y="2971800"/>
          <p14:tracePt t="15766" x="3009900" y="2900363"/>
          <p14:tracePt t="15811" x="3009900" y="2781300"/>
          <p14:tracePt t="15835" x="3009900" y="2743200"/>
          <p14:tracePt t="15867" x="3009900" y="2724150"/>
          <p14:tracePt t="15908" x="3009900" y="2714625"/>
          <p14:tracePt t="18545" x="3009900" y="2752725"/>
          <p14:tracePt t="18578" x="3009900" y="2819400"/>
          <p14:tracePt t="18616" x="3000375" y="2947988"/>
          <p14:tracePt t="18644" x="2981325" y="3081338"/>
          <p14:tracePt t="18678" x="2976563" y="3128963"/>
          <p14:tracePt t="18714" x="2976563" y="3138488"/>
          <p14:tracePt t="18765" x="2947988" y="3138488"/>
          <p14:tracePt t="18800" x="2838450" y="3076575"/>
          <p14:tracePt t="18816" x="2776538" y="3038475"/>
          <p14:tracePt t="18846" x="2667000" y="2957513"/>
          <p14:tracePt t="18877" x="2581275" y="2895600"/>
          <p14:tracePt t="18898" x="2533650" y="2876550"/>
          <p14:tracePt t="18931" x="2486025" y="2857500"/>
          <p14:tracePt t="18964" x="2447925" y="2843213"/>
          <p14:tracePt t="18998" x="2424113" y="2838450"/>
          <p14:tracePt t="19030" x="2409825" y="2833688"/>
          <p14:tracePt t="19061" x="2395538" y="2833688"/>
          <p14:tracePt t="19098" x="2376488" y="2843213"/>
          <p14:tracePt t="19128" x="2362200" y="2876550"/>
          <p14:tracePt t="19161" x="2343150" y="2962275"/>
          <p14:tracePt t="19198" x="2333625" y="3052763"/>
          <p14:tracePt t="19229" x="2324100" y="3133725"/>
          <p14:tracePt t="19261" x="2324100" y="3190875"/>
          <p14:tracePt t="19300" x="2352675" y="3262313"/>
          <p14:tracePt t="19331" x="2400300" y="3305175"/>
          <p14:tracePt t="19361" x="2457450" y="3338513"/>
          <p14:tracePt t="19383" x="2486025" y="3348038"/>
          <p14:tracePt t="19417" x="2576513" y="3376613"/>
          <p14:tracePt t="19450" x="2695575" y="3390900"/>
          <p14:tracePt t="19478" x="2771775" y="3395663"/>
          <p14:tracePt t="19517" x="2867025" y="3376613"/>
          <p14:tracePt t="19545" x="2919413" y="3333750"/>
          <p14:tracePt t="19578" x="2962275" y="3271838"/>
          <p14:tracePt t="19617" x="3009900" y="3205163"/>
          <p14:tracePt t="19635" x="3024188" y="3186113"/>
          <p14:tracePt t="19662" x="3038475" y="3167063"/>
          <p14:tracePt t="19701" x="3043238" y="3157538"/>
          <p14:tracePt t="19731" x="3052763" y="3152775"/>
          <p14:tracePt t="19763" x="3057525" y="3148013"/>
          <p14:tracePt t="19922" x="2890838" y="3105150"/>
          <p14:tracePt t="19950" x="2767013" y="3086100"/>
          <p14:tracePt t="19980" x="2657475" y="3071813"/>
          <p14:tracePt t="20014" x="2600325" y="3071813"/>
          <p14:tracePt t="20049" x="2528888" y="3062288"/>
          <p14:tracePt t="20065" x="2514600" y="3062288"/>
          <p14:tracePt t="20099" x="2486025" y="3052763"/>
          <p14:tracePt t="20131" x="2471738" y="3043238"/>
          <p14:tracePt t="20163" x="2457450" y="3033713"/>
          <p14:tracePt t="20201" x="2438400" y="2990850"/>
          <p14:tracePt t="20235" x="2428875" y="2914650"/>
          <p14:tracePt t="20267" x="2428875" y="2805113"/>
          <p14:tracePt t="20301" x="2414588" y="2695575"/>
          <p14:tracePt t="20317" x="2414588" y="2652713"/>
          <p14:tracePt t="20348" x="2438400" y="2581275"/>
          <p14:tracePt t="20378" x="2509838" y="2509838"/>
          <p14:tracePt t="20416" x="2657475" y="2466975"/>
          <p14:tracePt t="20448" x="2852738" y="2438400"/>
          <p14:tracePt t="20481" x="2981325" y="2438400"/>
          <p14:tracePt t="20518" x="3019425" y="2447925"/>
          <p14:tracePt t="20548" x="3033713" y="2524125"/>
          <p14:tracePt t="20578" x="3033713" y="2633663"/>
          <p14:tracePt t="20617" x="3033713" y="2709863"/>
          <p14:tracePt t="20648" x="3009900" y="2743200"/>
          <p14:tracePt t="20680" x="2924175" y="2747963"/>
          <p14:tracePt t="20723" x="2681288" y="2695575"/>
          <p14:tracePt t="20751" x="2547938" y="2624138"/>
          <p14:tracePt t="20779" x="2476500" y="2538413"/>
          <p14:tracePt t="20807" x="2471738" y="2490788"/>
          <p14:tracePt t="20833" x="2466975" y="2447925"/>
          <p14:tracePt t="20869" x="2495550" y="2419350"/>
          <p14:tracePt t="20901" x="2595563" y="2409825"/>
          <p14:tracePt t="20933" x="2747963" y="2409825"/>
          <p14:tracePt t="20969" x="2924175" y="2490788"/>
          <p14:tracePt t="20986" x="2962275" y="2514600"/>
          <p14:tracePt t="21028" x="2995613" y="2609850"/>
          <p14:tracePt t="21050" x="3000375" y="2690813"/>
          <p14:tracePt t="21083" x="2986088" y="2795588"/>
          <p14:tracePt t="21118" x="2914650" y="2843213"/>
          <p14:tracePt t="21150" x="2843213" y="2857500"/>
          <p14:tracePt t="21180" x="2781300" y="2843213"/>
          <p14:tracePt t="21218" x="2709863" y="2767013"/>
          <p14:tracePt t="21249" x="2690813" y="2700338"/>
          <p14:tracePt t="21281" x="2690813" y="2643188"/>
          <p14:tracePt t="21320" x="2724150" y="2609850"/>
          <p14:tracePt t="21356" x="2828925" y="2600325"/>
          <p14:tracePt t="21382" x="2862263" y="2600325"/>
          <p14:tracePt t="21422" x="2871788" y="2600325"/>
          <p14:tracePt t="21483" x="2871788" y="2619375"/>
          <p14:tracePt t="21522" x="2800350" y="2633663"/>
          <p14:tracePt t="21557" x="2662238" y="2624138"/>
          <p14:tracePt t="21585" x="2443163" y="2543175"/>
          <p14:tracePt t="21612" x="2324100" y="2481263"/>
          <p14:tracePt t="21637" x="2271713" y="2433638"/>
          <p14:tracePt t="21666" x="2257425" y="2419350"/>
          <p14:tracePt t="21688" x="2257425" y="2400300"/>
          <p14:tracePt t="21717" x="2257425" y="2390775"/>
          <p14:tracePt t="21740" x="2276475" y="2371725"/>
          <p14:tracePt t="21773" x="2314575" y="2357438"/>
          <p14:tracePt t="21805" x="2462213" y="2352675"/>
          <p14:tracePt t="21835" x="2786063" y="2443163"/>
          <p14:tracePt t="21869" x="3048000" y="2586038"/>
          <p14:tracePt t="21911" x="3200400" y="2762250"/>
          <p14:tracePt t="21937" x="3219450" y="2828925"/>
          <p14:tracePt t="21968" x="3219450" y="2857500"/>
          <p14:tracePt t="21993" x="3176588" y="2895600"/>
          <p14:tracePt t="22021" x="3100388" y="2905125"/>
          <p14:tracePt t="22052" x="2938463" y="2905125"/>
          <p14:tracePt t="22085" x="2752725" y="2905125"/>
          <p14:tracePt t="22130" x="2647950" y="2881313"/>
          <p14:tracePt t="22153" x="2633663" y="2862263"/>
          <p14:tracePt t="22189" x="2628900" y="2843213"/>
          <p14:tracePt t="22227" x="2624138" y="2814638"/>
          <p14:tracePt t="22260" x="2614613" y="2800350"/>
          <p14:tracePt t="22290" x="2600325" y="2786063"/>
          <p14:tracePt t="22323" x="2595563" y="2781300"/>
          <p14:tracePt t="22545" x="2633663" y="2771775"/>
          <p14:tracePt t="22562" x="2733675" y="2771775"/>
          <p14:tracePt t="22586" x="2947988" y="2809875"/>
          <p14:tracePt t="22628" x="3171825" y="2947988"/>
          <p14:tracePt t="22655" x="3233738" y="3071813"/>
          <p14:tracePt t="22694" x="3286125" y="3367088"/>
          <p14:tracePt t="22724" x="3286125" y="3543300"/>
          <p14:tracePt t="22760" x="3252788" y="3719513"/>
          <p14:tracePt t="22786" x="3186113" y="3876675"/>
          <p14:tracePt t="22830" x="3062288" y="4024313"/>
          <p14:tracePt t="22865" x="2847975" y="4133850"/>
          <p14:tracePt t="22873" x="2800350" y="4157663"/>
          <p14:tracePt t="22896" x="2719388" y="4176713"/>
          <p14:tracePt t="22927" x="2538413" y="4214813"/>
          <p14:tracePt t="22954" x="2381250" y="4224338"/>
          <p14:tracePt t="22997" x="2209800" y="4233863"/>
          <p14:tracePt t="23031" x="2114550" y="4186238"/>
          <p14:tracePt t="23055" x="2062163" y="4133850"/>
          <p14:tracePt t="23088" x="2033588" y="4029075"/>
          <p14:tracePt t="23130" x="2033588" y="3929063"/>
          <p14:tracePt t="23165" x="2052638" y="3871913"/>
          <p14:tracePt t="23187" x="2205038" y="3800475"/>
          <p14:tracePt t="23213" x="2438400" y="3748088"/>
          <p14:tracePt t="23244" x="2676525" y="3738563"/>
          <p14:tracePt t="23271" x="2809875" y="3752850"/>
          <p14:tracePt t="23315" x="2924175" y="3895725"/>
          <p14:tracePt t="23342" x="2928938" y="3967163"/>
          <p14:tracePt t="23375" x="2928938" y="4043363"/>
          <p14:tracePt t="23388" x="2919413" y="4071938"/>
          <p14:tracePt t="23418" x="2828925" y="4095750"/>
          <p14:tracePt t="23430" x="2800350" y="4095750"/>
          <p14:tracePt t="23457" x="2647950" y="4057650"/>
          <p14:tracePt t="23488" x="2543175" y="3943350"/>
          <p14:tracePt t="23512" x="2509838" y="3886200"/>
          <p14:tracePt t="23545" x="2486025" y="3724275"/>
          <p14:tracePt t="23574" x="2519363" y="3643313"/>
          <p14:tracePt t="23611" x="2781300" y="3557588"/>
          <p14:tracePt t="23645" x="2900363" y="3557588"/>
          <p14:tracePt t="23677" x="2981325" y="3652838"/>
          <p14:tracePt t="23711" x="3014663" y="3805238"/>
          <p14:tracePt t="23744" x="3005138" y="3952875"/>
          <p14:tracePt t="23781" x="2924175" y="4048125"/>
          <p14:tracePt t="23812" x="2838450" y="4067175"/>
          <p14:tracePt t="23844" x="2733675" y="4067175"/>
          <p14:tracePt t="23877" x="2624138" y="4014788"/>
          <p14:tracePt t="23903" x="2571750" y="3967163"/>
          <p14:tracePt t="23932" x="2543175" y="3890963"/>
          <p14:tracePt t="23965" x="2543175" y="3824288"/>
          <p14:tracePt t="23996" x="2566988" y="3757613"/>
          <p14:tracePt t="24033" x="2628900" y="3724275"/>
          <p14:tracePt t="24046" x="2633663" y="3724275"/>
          <p14:tracePt t="26482" x="2633663" y="3681413"/>
          <p14:tracePt t="26501" x="2633663" y="3662363"/>
          <p14:tracePt t="26533" x="2643188" y="3614738"/>
          <p14:tracePt t="26563" x="2643188" y="3567113"/>
          <p14:tracePt t="26594" x="2652713" y="3514725"/>
          <p14:tracePt t="26633" x="2652713" y="3457575"/>
          <p14:tracePt t="26665" x="2652713" y="3424238"/>
          <p14:tracePt t="26697" x="2647950" y="3419475"/>
          <p14:tracePt t="27236" x="2633663" y="3419475"/>
          <p14:tracePt t="27265" x="2605088" y="3419475"/>
          <p14:tracePt t="27297" x="2595563" y="3419475"/>
          <p14:tracePt t="27336" x="2557463" y="3395663"/>
          <p14:tracePt t="27365" x="2443163" y="3319463"/>
          <p14:tracePt t="27397" x="2333625" y="3243263"/>
          <p14:tracePt t="27436" x="2185988" y="3148013"/>
          <p14:tracePt t="27466" x="2105025" y="3067050"/>
          <p14:tracePt t="27499" x="2081213" y="3028950"/>
          <p14:tracePt t="27527" x="2076450" y="3019425"/>
          <p14:tracePt t="27566" x="2071688" y="3014663"/>
          <p14:tracePt t="27599" x="2066925" y="3014663"/>
          <p14:tracePt t="27688" x="2062163" y="3005138"/>
          <p14:tracePt t="27705" x="2043113" y="3000375"/>
          <p14:tracePt t="27740" x="2009775" y="2995613"/>
          <p14:tracePt t="27770" x="1976438" y="2990850"/>
          <p14:tracePt t="27799" x="1943100" y="2986088"/>
          <p14:tracePt t="27837" x="1890713" y="2986088"/>
          <p14:tracePt t="27876" x="1800225" y="2976563"/>
          <p14:tracePt t="27900" x="1747838" y="2971800"/>
          <p14:tracePt t="27937" x="1728788" y="2967038"/>
          <p14:tracePt t="28289" x="1790700" y="2967038"/>
          <p14:tracePt t="28331" x="1866900" y="2967038"/>
          <p14:tracePt t="28354" x="1905000" y="2967038"/>
          <p14:tracePt t="28384" x="1943100" y="2967038"/>
          <p14:tracePt t="28427" x="2019300" y="2967038"/>
          <p14:tracePt t="28464" x="2076450" y="2967038"/>
          <p14:tracePt t="28472" x="2090738" y="2967038"/>
          <p14:tracePt t="28501" x="2162175" y="2967038"/>
          <p14:tracePt t="28529" x="2319338" y="2981325"/>
          <p14:tracePt t="28561" x="2486025" y="2986088"/>
          <p14:tracePt t="28570" x="2524125" y="2986088"/>
          <p14:tracePt t="28602" x="2657475" y="3000375"/>
          <p14:tracePt t="28638" x="2743200" y="3019425"/>
          <p14:tracePt t="28670" x="2838450" y="3033713"/>
          <p14:tracePt t="28711" x="3009900" y="3052763"/>
          <p14:tracePt t="28748" x="3124200" y="3057525"/>
          <p14:tracePt t="28772" x="3181350" y="3057525"/>
          <p14:tracePt t="28801" x="3262313" y="3057525"/>
          <p14:tracePt t="28841" x="3305175" y="3057525"/>
          <p14:tracePt t="28888" x="3319463" y="3067050"/>
          <p14:tracePt t="31278" x="3181350" y="3067050"/>
          <p14:tracePt t="31310" x="3095625" y="3067050"/>
          <p14:tracePt t="31347" x="3057525" y="3067050"/>
          <p14:tracePt t="31377" x="3005138" y="3062288"/>
          <p14:tracePt t="31412" x="3000375" y="3062288"/>
          <p14:tracePt t="31463" x="2986088" y="3062288"/>
          <p14:tracePt t="31498" x="2967038" y="3062288"/>
          <p14:tracePt t="31619" x="2952750" y="3057525"/>
          <p14:tracePt t="31651" x="2938463" y="3043238"/>
          <p14:tracePt t="31693" x="2933700" y="3043238"/>
          <p14:tracePt t="31732" x="2914650" y="3038475"/>
          <p14:tracePt t="31765" x="2900363" y="3019425"/>
          <p14:tracePt t="31800" x="2890838" y="3005138"/>
          <p14:tracePt t="31817" x="2881313" y="2995613"/>
          <p14:tracePt t="31848" x="2876550" y="2981325"/>
          <p14:tracePt t="31950" x="2867025" y="2981325"/>
          <p14:tracePt t="32149" x="2852738" y="2990850"/>
          <p14:tracePt t="32180" x="2843213" y="3052763"/>
          <p14:tracePt t="32210" x="2838450" y="3124200"/>
          <p14:tracePt t="32250" x="2838450" y="3181350"/>
          <p14:tracePt t="32279" x="2838450" y="3219450"/>
          <p14:tracePt t="32313" x="2838450" y="3262313"/>
          <p14:tracePt t="32350" x="2838450" y="3276600"/>
          <p14:tracePt t="32380" x="2838450" y="3286125"/>
          <p14:tracePt t="32413" x="2838450" y="3295650"/>
          <p14:tracePt t="32482" x="2824163" y="3257550"/>
          <p14:tracePt t="32512" x="2800350" y="3171825"/>
          <p14:tracePt t="32534" x="2781300" y="3086100"/>
          <p14:tracePt t="32552" x="2771775" y="3052763"/>
          <p14:tracePt t="32581" x="2767013" y="3014663"/>
          <p14:tracePt t="32613" x="2767013" y="3000375"/>
          <p14:tracePt t="32782" x="2743200" y="3081338"/>
          <p14:tracePt t="32813" x="2728913" y="3186113"/>
          <p14:tracePt t="32853" x="2724150" y="3252788"/>
          <p14:tracePt t="32881" x="2719388" y="3252788"/>
          <p14:tracePt t="32999" x="2719388" y="3181350"/>
          <p14:tracePt t="33020" x="2719388" y="3095625"/>
          <p14:tracePt t="33058" x="2709863" y="3067050"/>
          <p14:tracePt t="35531" x="2714625" y="3043238"/>
          <p14:tracePt t="35562" x="2724150" y="2990850"/>
          <p14:tracePt t="35593" x="2733675" y="2947988"/>
          <p14:tracePt t="35621" x="2743200" y="2933700"/>
          <p14:tracePt t="35644" x="2743200" y="2924175"/>
          <p14:tracePt t="35676" x="2747963" y="2914650"/>
          <p14:tracePt t="35713" x="2747963" y="2909888"/>
          <p14:tracePt t="35775" x="2747963" y="2900363"/>
          <p14:tracePt t="35908" x="2752725" y="2890838"/>
          <p14:tracePt t="35928" x="2757488" y="2890838"/>
          <p14:tracePt t="35960" x="2757488" y="2876550"/>
          <p14:tracePt t="36327" x="2767013" y="2876550"/>
          <p14:tracePt t="36345" x="2767013" y="2867025"/>
          <p14:tracePt t="36379" x="2767013" y="2852738"/>
          <p14:tracePt t="36417" x="2771775" y="2833688"/>
          <p14:tracePt t="36463" x="2771775" y="2828925"/>
          <p14:tracePt t="36610" x="2771775" y="2819400"/>
          <p14:tracePt t="36634" x="2776538" y="2809875"/>
          <p14:tracePt t="36661" x="2781300" y="2809875"/>
          <p14:tracePt t="41073" x="2743200" y="2809875"/>
          <p14:tracePt t="41087" x="2714625" y="2809875"/>
          <p14:tracePt t="41122" x="2681288" y="2809875"/>
          <p14:tracePt t="41376" x="2690813" y="2809875"/>
          <p14:tracePt t="41710" x="2695575" y="2809875"/>
          <p14:tracePt t="41744" x="2728913" y="2805113"/>
          <p14:tracePt t="41760" x="2738438" y="2800350"/>
          <p14:tracePt t="41793" x="2767013" y="2800350"/>
          <p14:tracePt t="41811" x="2776538" y="2800350"/>
          <p14:tracePt t="41964" x="2786063" y="2800350"/>
          <p14:tracePt t="41997" x="2805113" y="2795588"/>
          <p14:tracePt t="42593" x="2790825" y="2795588"/>
          <p14:tracePt t="42626" x="2781300" y="2795588"/>
          <p14:tracePt t="42677" x="2776538" y="2795588"/>
          <p14:tracePt t="42867" x="2767013" y="2795588"/>
          <p14:tracePt t="43010" x="2771775" y="2795588"/>
          <p14:tracePt t="43342" x="2771775" y="2857500"/>
          <p14:tracePt t="43363" x="2771775" y="2943225"/>
          <p14:tracePt t="43395" x="2771775" y="3048000"/>
          <p14:tracePt t="43426" x="2771775" y="3100388"/>
          <p14:tracePt t="43466" x="2767013" y="3128963"/>
          <p14:tracePt t="43498" x="2757488" y="3148013"/>
          <p14:tracePt t="43527" x="2757488" y="3157538"/>
          <p14:tracePt t="43547" x="2757488" y="3167063"/>
          <p14:tracePt t="43578" x="2757488" y="3181350"/>
          <p14:tracePt t="43630" x="2757488" y="3190875"/>
          <p14:tracePt t="43965" x="2767013" y="3276600"/>
          <p14:tracePt t="44002" x="2781300" y="3619500"/>
          <p14:tracePt t="44027" x="2781300" y="3767138"/>
          <p14:tracePt t="44050" x="2781300" y="3810000"/>
          <p14:tracePt t="44081" x="2781300" y="3814763"/>
          <p14:tracePt t="52557" x="2833688" y="3800475"/>
          <p14:tracePt t="52596" x="2995613" y="3671888"/>
          <p14:tracePt t="52627" x="3114675" y="3486150"/>
          <p14:tracePt t="52652" x="3209925" y="3257550"/>
          <p14:tracePt t="52677" x="3324225" y="3038475"/>
          <p14:tracePt t="52712" x="3490913" y="2757488"/>
          <p14:tracePt t="52745" x="3652838" y="2424113"/>
          <p14:tracePt t="52755" x="3676650" y="2362200"/>
          <p14:tracePt t="52791" x="3776663" y="2157413"/>
          <p14:tracePt t="52825" x="3933825" y="1957388"/>
          <p14:tracePt t="52859" x="4043363" y="1876425"/>
          <p14:tracePt t="52877" x="4119563" y="1833563"/>
          <p14:tracePt t="52893" x="4167188" y="1804988"/>
          <p14:tracePt t="52927" x="4286250" y="1747838"/>
          <p14:tracePt t="52958" x="4495800" y="1690688"/>
          <p14:tracePt t="52995" x="4552950" y="1681163"/>
          <p14:tracePt t="53060" x="4591050" y="1681163"/>
          <p14:tracePt t="53091" x="4733925" y="1681163"/>
          <p14:tracePt t="53124" x="4829175" y="1681163"/>
          <p14:tracePt t="53157" x="4872038" y="1681163"/>
          <p14:tracePt t="53197" x="4876800" y="1685925"/>
          <p14:tracePt t="58141" x="4829175" y="1733550"/>
          <p14:tracePt t="58169" x="4681538" y="1862138"/>
          <p14:tracePt t="58193" x="4514850" y="1966913"/>
          <p14:tracePt t="58225" x="4152900" y="2014538"/>
          <p14:tracePt t="58242" x="3962400" y="2014538"/>
          <p14:tracePt t="58269" x="3838575" y="2014538"/>
          <p14:tracePt t="58309" x="3833813" y="2014538"/>
          <p14:tracePt t="58369" x="3752850" y="2052638"/>
          <p14:tracePt t="58407" x="3614738" y="2119313"/>
          <p14:tracePt t="58441" x="3524250" y="2171700"/>
          <p14:tracePt t="58454" x="3514725" y="2176463"/>
          <p14:tracePt t="58476" x="3490913" y="2205038"/>
          <p14:tracePt t="58507" x="3452813" y="2281238"/>
          <p14:tracePt t="58541" x="3395663" y="2462213"/>
          <p14:tracePt t="58570" x="3314700" y="2676525"/>
          <p14:tracePt t="58609" x="3262313" y="2824163"/>
          <p14:tracePt t="58642" x="3257550" y="2838450"/>
          <p14:tracePt t="58674" x="3243263" y="2843213"/>
          <p14:tracePt t="58696" x="3224213" y="2843213"/>
          <p14:tracePt t="58724" x="3186113" y="2843213"/>
          <p14:tracePt t="58757" x="3128963" y="2843213"/>
          <p14:tracePt t="58791" x="3076575" y="2852738"/>
          <p14:tracePt t="58830" x="3052763" y="2862263"/>
          <p14:tracePt t="58957" x="3043238" y="2862263"/>
          <p14:tracePt t="58990" x="3038475" y="2862263"/>
          <p14:tracePt t="59058" x="3028950" y="2862263"/>
          <p14:tracePt t="59094" x="3024188" y="2862263"/>
          <p14:tracePt t="59132" x="2990850" y="2862263"/>
          <p14:tracePt t="59159" x="2976563" y="2862263"/>
          <p14:tracePt t="59187" x="2962275" y="2862263"/>
          <p14:tracePt t="59290" x="3095625" y="2838450"/>
          <p14:tracePt t="59327" x="3309938" y="2809875"/>
          <p14:tracePt t="59359" x="3548063" y="2809875"/>
          <p14:tracePt t="59390" x="3686175" y="2809875"/>
          <p14:tracePt t="59411" x="3771900" y="2809875"/>
          <p14:tracePt t="59441" x="3871913" y="2809875"/>
          <p14:tracePt t="59474" x="3962400" y="2814638"/>
          <p14:tracePt t="59492" x="4000500" y="2814638"/>
          <p14:tracePt t="59529" x="4043363" y="2814638"/>
          <p14:tracePt t="59545" x="4076700" y="2814638"/>
          <p14:tracePt t="59576" x="4114800" y="2814638"/>
          <p14:tracePt t="59613" x="4186238" y="2814638"/>
          <p14:tracePt t="59642" x="4200525" y="2814638"/>
          <p14:tracePt t="59674" x="4210050" y="2814638"/>
          <p14:tracePt t="59695" x="4224338" y="2814638"/>
          <p14:tracePt t="59731" x="4295775" y="2805113"/>
          <p14:tracePt t="59759" x="4343400" y="2781300"/>
          <p14:tracePt t="59791" x="4386263" y="2767013"/>
          <p14:tracePt t="59827" x="4410075" y="2747963"/>
          <p14:tracePt t="59857" x="4424363" y="2705100"/>
          <p14:tracePt t="59891" x="4443413" y="2662238"/>
          <p14:tracePt t="59928" x="4457700" y="2557463"/>
          <p14:tracePt t="59946" x="4471988" y="2452688"/>
          <p14:tracePt t="59975" x="4505325" y="2219325"/>
          <p14:tracePt t="59994" x="4510088" y="1981200"/>
          <p14:tracePt t="60034" x="4510088" y="1743075"/>
          <p14:tracePt t="60044" x="4510088" y="1714500"/>
          <p14:tracePt t="60074" x="4510088" y="1638300"/>
          <p14:tracePt t="60110" x="4510088" y="1619250"/>
          <p14:tracePt t="60345" x="4257675" y="1624013"/>
          <p14:tracePt t="60363" x="3995738" y="1624013"/>
          <p14:tracePt t="60392" x="3914775" y="1624013"/>
          <p14:tracePt t="60491" x="3914775" y="1719263"/>
          <p14:tracePt t="60530" x="3890963" y="2147888"/>
          <p14:tracePt t="60563" x="3890963" y="2486025"/>
          <p14:tracePt t="60592" x="3890963" y="2733675"/>
          <p14:tracePt t="60613" x="3890963" y="2943225"/>
          <p14:tracePt t="60642" x="3876675" y="3171825"/>
          <p14:tracePt t="60674" x="3876675" y="3386138"/>
          <p14:tracePt t="60713" x="3890963" y="3629025"/>
          <p14:tracePt t="60747" x="3900488" y="3800475"/>
          <p14:tracePt t="60775" x="3914775" y="3938588"/>
          <p14:tracePt t="60813" x="3943350" y="4157663"/>
          <p14:tracePt t="60844" x="3990975" y="4319588"/>
          <p14:tracePt t="60874" x="4010025" y="4419600"/>
          <p14:tracePt t="60898" x="4019550" y="4452938"/>
          <p14:tracePt t="60930" x="4019550" y="4481513"/>
          <p14:tracePt t="60960" x="4029075" y="4538663"/>
          <p14:tracePt t="60995" x="4067175" y="4667250"/>
          <p14:tracePt t="61013" x="4090988" y="4695825"/>
          <p14:tracePt t="61043" x="4124325" y="4743450"/>
          <p14:tracePt t="61078" x="4133850" y="4748213"/>
          <p14:tracePt t="61180" x="4171950" y="4748213"/>
          <p14:tracePt t="61215" x="4281488" y="4738688"/>
          <p14:tracePt t="61245" x="4424363" y="4719638"/>
          <p14:tracePt t="61276" x="4491038" y="4710113"/>
          <p14:tracePt t="61298" x="4533900" y="4705350"/>
          <p14:tracePt t="61330" x="4557713" y="4695825"/>
          <p14:tracePt t="61363" x="4581525" y="4686300"/>
          <p14:tracePt t="61390" x="4610100" y="4676775"/>
          <p14:tracePt t="61433" x="4662488" y="4657725"/>
          <p14:tracePt t="61461" x="4672013" y="4657725"/>
          <p14:tracePt t="61513" x="4676775" y="4652963"/>
          <p14:tracePt t="61661" x="4686300" y="4638675"/>
          <p14:tracePt t="61694" x="4695825" y="4595813"/>
          <p14:tracePt t="61730" x="4710113" y="4381500"/>
          <p14:tracePt t="61762" x="4733925" y="4076700"/>
          <p14:tracePt t="61796" x="4738688" y="3733800"/>
          <p14:tracePt t="61829" x="4738688" y="3386138"/>
          <p14:tracePt t="61862" x="4738688" y="2995613"/>
          <p14:tracePt t="61893" x="4738688" y="2647950"/>
          <p14:tracePt t="61930" x="4752975" y="2376488"/>
          <p14:tracePt t="61963" x="4767263" y="2238375"/>
          <p14:tracePt t="61993" x="4781550" y="2124075"/>
          <p14:tracePt t="62017" x="4781550" y="2047875"/>
          <p14:tracePt t="62048" x="4781550" y="1957388"/>
          <p14:tracePt t="62077" x="4781550" y="1804988"/>
          <p14:tracePt t="62104" x="4781550" y="1747838"/>
          <p14:tracePt t="62137" x="4781550" y="1728788"/>
          <p14:tracePt t="62294" x="4752975" y="1814513"/>
          <p14:tracePt t="62319" x="4733925" y="1900238"/>
          <p14:tracePt t="62349" x="4695825" y="2062163"/>
          <p14:tracePt t="62385" x="4633913" y="2238375"/>
          <p14:tracePt t="62395" x="4629150" y="2262188"/>
          <p14:tracePt t="62433" x="4614863" y="2324100"/>
          <p14:tracePt t="62465" x="4595813" y="2352675"/>
          <p14:tracePt t="62549" x="4586288" y="2295525"/>
          <p14:tracePt t="62580" x="4586288" y="2228850"/>
          <p14:tracePt t="62617" x="4586288" y="2214563"/>
          <p14:tracePt t="62682" x="4586288" y="2286000"/>
          <p14:tracePt t="62722" x="4562475" y="2333625"/>
          <p14:tracePt t="62749" x="4505325" y="2338388"/>
          <p14:tracePt t="62801" x="4419600" y="2343150"/>
          <p14:tracePt t="62834" x="4414838" y="2343150"/>
          <p14:tracePt t="62864" x="4414838" y="2333625"/>
          <p14:tracePt t="62895" x="4438650" y="2333625"/>
          <p14:tracePt t="62940" x="4467225" y="2381250"/>
          <p14:tracePt t="62967" x="4467225" y="2386013"/>
          <p14:tracePt t="62997" x="4467225" y="2395538"/>
          <p14:tracePt t="63033" x="4462463" y="2395538"/>
          <p14:tracePt t="63129" x="4481513" y="2395538"/>
          <p14:tracePt t="63241" x="4476750" y="2409825"/>
          <p14:tracePt t="63266" x="4471988" y="2409825"/>
          <p14:tracePt t="73661" x="4500563" y="2409825"/>
          <p14:tracePt t="73690" x="4600575" y="2409825"/>
          <p14:tracePt t="73722" x="4667250" y="2409825"/>
          <p14:tracePt t="73759" x="4772025" y="2409825"/>
          <p14:tracePt t="73792" x="4991100" y="2409825"/>
          <p14:tracePt t="73822" x="5295900" y="2409825"/>
          <p14:tracePt t="73844" x="5610225" y="2409825"/>
          <p14:tracePt t="73876" x="6010275" y="2409825"/>
          <p14:tracePt t="73906" x="6291263" y="2400300"/>
          <p14:tracePt t="73948" x="6481763" y="2386013"/>
          <p14:tracePt t="73978" x="6515100" y="2386013"/>
          <p14:tracePt t="76455" x="6657975" y="2386013"/>
          <p14:tracePt t="76487" x="7043738" y="2386013"/>
          <p14:tracePt t="76515" x="7515225" y="2386013"/>
          <p14:tracePt t="76555" x="7905750" y="2386013"/>
          <p14:tracePt t="76588" x="8010525" y="2376488"/>
          <p14:tracePt t="76615" x="8024813" y="2376488"/>
          <p14:tracePt t="76772" x="7996238" y="2376488"/>
          <p14:tracePt t="76805" x="7953375" y="2376488"/>
          <p14:tracePt t="76832" x="7862888" y="2376488"/>
          <p14:tracePt t="76857" x="7786688" y="2376488"/>
          <p14:tracePt t="76889" x="7715250" y="2376488"/>
          <p14:tracePt t="76901" x="7700963" y="2376488"/>
          <p14:tracePt t="76932" x="7643813" y="2381250"/>
          <p14:tracePt t="76961" x="7605713" y="2381250"/>
          <p14:tracePt t="76977" x="7596188" y="2390775"/>
          <p14:tracePt t="77022" x="7572375" y="2390775"/>
          <p14:tracePt t="77060" x="7558088" y="2390775"/>
          <p14:tracePt t="77089" x="7548563" y="2390775"/>
          <p14:tracePt t="77318" x="7539038" y="2390775"/>
          <p14:tracePt t="77359" x="7510463" y="2390775"/>
          <p14:tracePt t="77395" x="7453313" y="2400300"/>
          <p14:tracePt t="77418" x="7377113" y="2419350"/>
          <p14:tracePt t="77440" x="7281863" y="2443163"/>
          <p14:tracePt t="77457" x="7200900" y="2471738"/>
          <p14:tracePt t="77492" x="7072313" y="2528888"/>
          <p14:tracePt t="77517" x="6915150" y="2605088"/>
          <p14:tracePt t="77556" x="6567488" y="2757488"/>
          <p14:tracePt t="77592" x="6372225" y="2843213"/>
          <p14:tracePt t="77622" x="6219825" y="2928938"/>
          <p14:tracePt t="77656" x="6038850" y="3081338"/>
          <p14:tracePt t="77674" x="5915025" y="3190875"/>
          <p14:tracePt t="77711" x="5805488" y="3286125"/>
          <p14:tracePt t="77734" x="5762625" y="3319463"/>
          <p14:tracePt t="77759" x="5719763" y="3348038"/>
          <p14:tracePt t="77788" x="5681663" y="3381375"/>
          <p14:tracePt t="77823" x="5653088" y="3405188"/>
          <p14:tracePt t="77862" x="5505450" y="3462338"/>
          <p14:tracePt t="77890" x="5219700" y="3538538"/>
          <p14:tracePt t="77922" x="4852988" y="3552825"/>
          <p14:tracePt t="77943" x="4643438" y="3552825"/>
          <p14:tracePt t="77973" x="4257675" y="3552825"/>
          <p14:tracePt t="78005" x="3986213" y="3543300"/>
          <p14:tracePt t="78041" x="3757613" y="3486150"/>
          <p14:tracePt t="78083" x="3524250" y="3400425"/>
          <p14:tracePt t="78104" x="3448050" y="3376613"/>
          <p14:tracePt t="78138" x="3362325" y="3343275"/>
          <p14:tracePt t="78163" x="3295650" y="3333750"/>
          <p14:tracePt t="78190" x="3228975" y="3314700"/>
          <p14:tracePt t="78222" x="3157538" y="3300413"/>
          <p14:tracePt t="78261" x="3071813" y="3271838"/>
          <p14:tracePt t="78290" x="3000375" y="3252788"/>
          <p14:tracePt t="78325" x="2981325" y="3252788"/>
          <p14:tracePt t="78359" x="2971800" y="3252788"/>
          <p14:tracePt t="78461" x="2957513" y="3276600"/>
          <p14:tracePt t="78491" x="2947988" y="3295650"/>
          <p14:tracePt t="78522" x="2933700" y="3300413"/>
          <p14:tracePt t="78559" x="2919413" y="3309938"/>
          <p14:tracePt t="78592" x="2895600" y="3309938"/>
          <p14:tracePt t="78628" x="2867025" y="3295650"/>
          <p14:tracePt t="78645" x="2862263" y="3295650"/>
          <p14:tracePt t="78879" x="3057525" y="3295650"/>
          <p14:tracePt t="78907" x="3662363" y="3295650"/>
          <p14:tracePt t="78939" x="4462463" y="3286125"/>
          <p14:tracePt t="78975" x="4881563" y="3286125"/>
          <p14:tracePt t="79010" x="5300663" y="3286125"/>
          <p14:tracePt t="79041" x="5595938" y="3276600"/>
          <p14:tracePt t="79075" x="5805488" y="3271838"/>
          <p14:tracePt t="79113" x="6053138" y="3243263"/>
          <p14:tracePt t="79140" x="6172200" y="3228975"/>
          <p14:tracePt t="79161" x="6253163" y="3214688"/>
          <p14:tracePt t="79193" x="6376988" y="3195638"/>
          <p14:tracePt t="79225" x="6510338" y="3162300"/>
          <p14:tracePt t="79261" x="6686550" y="3105150"/>
          <p14:tracePt t="79294" x="6872288" y="3028950"/>
          <p14:tracePt t="79324" x="7038975" y="2938463"/>
          <p14:tracePt t="79346" x="7124700" y="2871788"/>
          <p14:tracePt t="79378" x="7210425" y="2776538"/>
          <p14:tracePt t="79408" x="7253288" y="2667000"/>
          <p14:tracePt t="79423" x="7262813" y="2643188"/>
          <p14:tracePt t="79465" x="7272338" y="2528888"/>
          <p14:tracePt t="79494" x="7272338" y="2462213"/>
          <p14:tracePt t="79526" x="7272338" y="2347913"/>
          <p14:tracePt t="79569" x="7272338" y="2243138"/>
          <p14:tracePt t="79594" x="7272338" y="2185988"/>
          <p14:tracePt t="79628" x="7272338" y="2095500"/>
          <p14:tracePt t="79650" x="7262813" y="2019300"/>
          <p14:tracePt t="79679" x="7262813" y="1981200"/>
          <p14:tracePt t="79710" x="7262813" y="1962150"/>
          <p14:tracePt t="79980" x="7253288" y="2019300"/>
          <p14:tracePt t="80010" x="7243763" y="2109788"/>
          <p14:tracePt t="80045" x="7243763" y="2176463"/>
          <p14:tracePt t="80065" x="7243763" y="2209800"/>
          <p14:tracePt t="80081" x="7243763" y="2238375"/>
          <p14:tracePt t="80113" x="7243763" y="2276475"/>
          <p14:tracePt t="80144" x="7243763" y="2314575"/>
          <p14:tracePt t="80179" x="7243763" y="2357438"/>
          <p14:tracePt t="80210" x="7243763" y="2366963"/>
          <p14:tracePt t="80228" x="7243763" y="2371725"/>
          <p14:tracePt t="80263" x="7229475" y="2390775"/>
          <p14:tracePt t="80298" x="7215188" y="2414588"/>
          <p14:tracePt t="80327" x="7200900" y="2428875"/>
          <p14:tracePt t="80350" x="7191375" y="2438400"/>
          <p14:tracePt t="80380" x="7181850" y="2447925"/>
          <p14:tracePt t="80412" x="7167563" y="2452688"/>
          <p14:tracePt t="80442" x="7162800" y="2462213"/>
          <p14:tracePt t="80481" x="7153275" y="2471738"/>
          <p14:tracePt t="80525" x="7143750" y="2490788"/>
          <p14:tracePt t="80543" x="7143750" y="2500313"/>
          <p14:tracePt t="80573" x="7143750" y="2533650"/>
          <p14:tracePt t="80596" x="7143750" y="2595563"/>
          <p14:tracePt t="80631" x="7143750" y="2724150"/>
          <p14:tracePt t="80671" x="7143750" y="2862263"/>
          <p14:tracePt t="80708" x="7129463" y="3038475"/>
          <p14:tracePt t="80730" x="7110413" y="3167063"/>
          <p14:tracePt t="80745" x="7096125" y="3257550"/>
          <p14:tracePt t="80783" x="7091363" y="3424238"/>
          <p14:tracePt t="80824" x="7091363" y="3552825"/>
          <p14:tracePt t="80844" x="7091363" y="3609975"/>
          <p14:tracePt t="80866" x="7091363" y="3657600"/>
          <p14:tracePt t="80901" x="7091363" y="3690938"/>
          <p14:tracePt t="80930" x="7091363" y="3700463"/>
          <p14:tracePt t="80972" x="7091363" y="3724275"/>
          <p14:tracePt t="80998" x="7091363" y="3733800"/>
          <p14:tracePt t="81030" x="7091363" y="3738563"/>
          <p14:tracePt t="81116" x="7158038" y="3724275"/>
          <p14:tracePt t="81146" x="7405688" y="3543300"/>
          <p14:tracePt t="81188" x="7720013" y="2990850"/>
          <p14:tracePt t="81215" x="7853363" y="2538413"/>
          <p14:tracePt t="81255" x="7881938" y="2181225"/>
          <p14:tracePt t="81283" x="7891463" y="2076450"/>
          <p14:tracePt t="81316" x="7900988" y="2033588"/>
          <p14:tracePt t="81346" x="7900988" y="2009775"/>
          <p14:tracePt t="81414" x="7900988" y="1981200"/>
          <p14:tracePt t="81451" x="7900988" y="1852613"/>
          <p14:tracePt t="81488" x="7900988" y="1762125"/>
          <p14:tracePt t="81515" x="7900988" y="1733550"/>
          <p14:tracePt t="81557" x="7943850" y="1714500"/>
          <p14:tracePt t="81584" x="8024813" y="1714500"/>
          <p14:tracePt t="81617" x="8339138" y="1762125"/>
          <p14:tracePt t="81646" x="8558213" y="1795463"/>
          <p14:tracePt t="81693" x="8934450" y="1814513"/>
          <p14:tracePt t="81715" x="9015413" y="1824038"/>
          <p14:tracePt t="81746" x="9086850" y="1828800"/>
          <p14:tracePt t="81773" x="9110663" y="1828800"/>
          <p14:tracePt t="82046" x="9053513" y="1843088"/>
          <p14:tracePt t="82090" x="8929688" y="1924050"/>
          <p14:tracePt t="82126" x="8915400" y="1957388"/>
          <p14:tracePt t="82149" x="8915400" y="1971675"/>
          <p14:tracePt t="82189" x="8910638" y="2014538"/>
          <p14:tracePt t="82221" x="8915400" y="2081213"/>
          <p14:tracePt t="82249" x="8934450" y="2138363"/>
          <p14:tracePt t="82282" x="8934450" y="2176463"/>
          <p14:tracePt t="82302" x="8939213" y="2190750"/>
          <p14:tracePt t="82332" x="8943975" y="2205038"/>
          <p14:tracePt t="82395" x="8943975" y="2224088"/>
          <p14:tracePt t="82423" x="8943975" y="2233613"/>
          <p14:tracePt t="82450" x="8943975" y="2252663"/>
          <p14:tracePt t="82488" x="8943975" y="2309813"/>
          <p14:tracePt t="82521" x="8943975" y="2462213"/>
          <p14:tracePt t="82554" x="8934450" y="2647950"/>
          <p14:tracePt t="82588" x="8910638" y="2862263"/>
          <p14:tracePt t="82626" x="8877300" y="3152775"/>
          <p14:tracePt t="82650" x="8863013" y="3338513"/>
          <p14:tracePt t="82694" x="8848725" y="3571875"/>
          <p14:tracePt t="82723" x="8843963" y="3700463"/>
          <p14:tracePt t="82749" x="8834438" y="3810000"/>
          <p14:tracePt t="82773" x="8820150" y="3938588"/>
          <p14:tracePt t="82791" x="8805863" y="4024313"/>
          <p14:tracePt t="82829" x="8796338" y="4186238"/>
          <p14:tracePt t="82854" x="8796338" y="4257675"/>
          <p14:tracePt t="82889" x="8782050" y="4424363"/>
          <p14:tracePt t="82922" x="8782050" y="4543425"/>
          <p14:tracePt t="82961" x="8772525" y="4662488"/>
          <p14:tracePt t="82975" x="8772525" y="4681538"/>
          <p14:tracePt t="83006" x="8763000" y="4729163"/>
          <p14:tracePt t="83038" x="8763000" y="4748213"/>
          <p14:tracePt t="83093" x="8763000" y="4762500"/>
          <p14:tracePt t="83453" x="8748713" y="4743450"/>
          <p14:tracePt t="83473" x="8729663" y="4695825"/>
          <p14:tracePt t="83509" x="8696325" y="4510088"/>
          <p14:tracePt t="83540" x="8620125" y="4171950"/>
          <p14:tracePt t="83578" x="8510588" y="3771900"/>
          <p14:tracePt t="83606" x="8462963" y="3586163"/>
          <p14:tracePt t="83643" x="8377238" y="3357563"/>
          <p14:tracePt t="83658" x="8367713" y="3286125"/>
          <p14:tracePt t="83691" x="8358188" y="3157538"/>
          <p14:tracePt t="83725" x="8348663" y="3090863"/>
          <p14:tracePt t="83756" x="8339138" y="3033713"/>
          <p14:tracePt t="83791" x="8329613" y="2971800"/>
          <p14:tracePt t="83826" x="8301038" y="2852738"/>
          <p14:tracePt t="83859" x="8272463" y="2690813"/>
          <p14:tracePt t="83897" x="8210550" y="2438400"/>
          <p14:tracePt t="83923" x="8181975" y="2319338"/>
          <p14:tracePt t="83955" x="8162925" y="2219325"/>
          <p14:tracePt t="83993" x="8158163" y="2185988"/>
          <p14:tracePt t="84021" x="8158163" y="2166938"/>
          <p14:tracePt t="84054" x="8172450" y="2109788"/>
          <p14:tracePt t="84092" x="8205788" y="2000250"/>
          <p14:tracePt t="84130" x="8248650" y="1847850"/>
          <p14:tracePt t="84140" x="8253413" y="1828800"/>
          <p14:tracePt t="84160" x="8267700" y="1781175"/>
          <p14:tracePt t="84191" x="8281988" y="1652588"/>
          <p14:tracePt t="84221" x="8281988" y="1443038"/>
          <p14:tracePt t="84254" x="8281988" y="1228725"/>
          <p14:tracePt t="84294" x="8281988" y="1104900"/>
          <p14:tracePt t="84321" x="8281988" y="1090613"/>
          <p14:tracePt t="89421" x="8343900" y="1266825"/>
          <p14:tracePt t="89458" x="8543925" y="1724025"/>
          <p14:tracePt t="89476" x="8601075" y="1828800"/>
          <p14:tracePt t="89504" x="8715375" y="2043113"/>
          <p14:tracePt t="89522" x="8758238" y="2128838"/>
          <p14:tracePt t="89554" x="8810625" y="2319338"/>
          <p14:tracePt t="89591" x="8863013" y="2443163"/>
          <p14:tracePt t="89620" x="8877300" y="2457450"/>
          <p14:tracePt t="89656" x="8882063" y="2457450"/>
          <p14:tracePt t="89725" x="8915400" y="2476500"/>
          <p14:tracePt t="89753" x="8943975" y="2509838"/>
          <p14:tracePt t="89772" x="8953500" y="2514600"/>
          <p14:tracePt t="89808" x="8967788" y="2514600"/>
          <p14:tracePt t="89823" x="8972550" y="2514600"/>
          <p14:tracePt t="89853" x="8996363" y="2447925"/>
          <p14:tracePt t="89889" x="8996363" y="2328863"/>
          <p14:tracePt t="89927" x="8991600" y="2309813"/>
          <p14:tracePt t="89956" x="8991600" y="2305050"/>
          <p14:tracePt t="90037" x="8982075" y="2305050"/>
          <p14:tracePt t="90070" x="8972550" y="2305050"/>
          <p14:tracePt t="90141" x="8972550" y="2295525"/>
          <p14:tracePt t="90224" x="8905875" y="2314575"/>
          <p14:tracePt t="90254" x="8843963" y="2362200"/>
          <p14:tracePt t="90291" x="8820150" y="2386013"/>
          <p14:tracePt t="90408" x="8834438" y="2352675"/>
          <p14:tracePt t="90437" x="8858250" y="2309813"/>
          <p14:tracePt t="90471" x="8872538" y="2286000"/>
          <p14:tracePt t="90572" x="8863013" y="2333625"/>
          <p14:tracePt t="90608" x="8839200" y="2390775"/>
          <p14:tracePt t="90641" x="8824913" y="2400300"/>
          <p14:tracePt t="90726" x="8853488" y="2371725"/>
          <p14:tracePt t="90754" x="8896350" y="2338388"/>
          <p14:tracePt t="90793" x="8905875" y="2328863"/>
          <p14:tracePt t="90875" x="8853488" y="2381250"/>
          <p14:tracePt t="90908" x="8815388" y="2424113"/>
          <p14:tracePt t="90940" x="8810625" y="2428875"/>
          <p14:tracePt t="91007" x="8839200" y="2390775"/>
          <p14:tracePt t="91044" x="8872538" y="2328863"/>
          <p14:tracePt t="91155" x="8843963" y="2362200"/>
          <p14:tracePt t="91178" x="8834438" y="2371725"/>
          <p14:tracePt t="91208" x="8824913" y="2381250"/>
          <p14:tracePt t="91293" x="8872538" y="2366963"/>
          <p14:tracePt t="91324" x="8905875" y="2347913"/>
          <p14:tracePt t="91360" x="8910638" y="2347913"/>
          <p14:tracePt t="91458" x="8901113" y="2357438"/>
          <p14:tracePt t="91574" x="8924925" y="2357438"/>
          <p14:tracePt t="91611" x="8948738" y="2357438"/>
          <p14:tracePt t="91712" x="8910638" y="2357438"/>
          <p14:tracePt t="91743" x="8896350" y="2362200"/>
          <p14:tracePt t="91773" x="8891588" y="2362200"/>
          <p14:tracePt t="91857" x="8891588" y="2328863"/>
          <p14:tracePt t="91878" x="8891588" y="2290763"/>
          <p14:tracePt t="91910" x="8877300" y="2152650"/>
          <p14:tracePt t="91941" x="8829675" y="1971675"/>
          <p14:tracePt t="91975" x="8777288" y="1814513"/>
          <p14:tracePt t="92012" x="8705850" y="1681163"/>
          <p14:tracePt t="92043" x="8682038" y="1619250"/>
          <p14:tracePt t="92074" x="8639175" y="1557338"/>
          <p14:tracePt t="92118" x="8582025" y="1504950"/>
          <p14:tracePt t="92144" x="8543925" y="1490663"/>
          <p14:tracePt t="92173" x="8505825" y="1471613"/>
          <p14:tracePt t="92214" x="8420100" y="1428750"/>
          <p14:tracePt t="92242" x="8324850" y="1385888"/>
          <p14:tracePt t="92274" x="8215313" y="1338263"/>
          <p14:tracePt t="92313" x="8124825" y="1300163"/>
          <p14:tracePt t="92329" x="8105775" y="1300163"/>
          <p14:tracePt t="92361" x="8091488" y="1300163"/>
        </p14:tracePtLst>
      </p14:laserTraceLst>
    </p:ext>
  </p:extLs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/>
              <a:t>Measurements</a:t>
            </a:r>
            <a:r>
              <a:rPr lang="fr-FR" dirty="0"/>
              <a:t>/</a:t>
            </a:r>
            <a:r>
              <a:rPr lang="fr-FR" dirty="0" err="1"/>
              <a:t>Analysis</a:t>
            </a:r>
            <a:r>
              <a:rPr lang="fr-FR" dirty="0"/>
              <a:t>: </a:t>
            </a:r>
            <a:r>
              <a:rPr lang="fr-FR" dirty="0" err="1"/>
              <a:t>Acoustic</a:t>
            </a:r>
            <a:r>
              <a:rPr lang="fr-FR" dirty="0"/>
              <a:t> Data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27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9588824" cy="3506346"/>
          </a:xfrm>
        </p:spPr>
        <p:txBody>
          <a:bodyPr/>
          <a:lstStyle/>
          <a:p>
            <a:r>
              <a:rPr lang="fr-FR" sz="1800" b="1" dirty="0" err="1" smtClean="0"/>
              <a:t>Strong</a:t>
            </a:r>
            <a:r>
              <a:rPr lang="fr-FR" sz="1800" b="1" dirty="0" smtClean="0"/>
              <a:t> temporal </a:t>
            </a:r>
            <a:r>
              <a:rPr lang="fr-FR" sz="1800" b="1" dirty="0" err="1" smtClean="0"/>
              <a:t>variablity</a:t>
            </a:r>
            <a:r>
              <a:rPr lang="fr-FR" sz="1800" b="1" dirty="0" smtClean="0"/>
              <a:t> of the </a:t>
            </a:r>
            <a:r>
              <a:rPr lang="fr-FR" sz="1800" b="1" dirty="0" err="1" smtClean="0"/>
              <a:t>measured</a:t>
            </a:r>
            <a:r>
              <a:rPr lang="fr-FR" sz="1800" b="1" dirty="0" smtClean="0"/>
              <a:t> SSP </a:t>
            </a:r>
            <a:r>
              <a:rPr lang="fr-FR" sz="1800" b="1" dirty="0" smtClean="0">
                <a:sym typeface="Wingdings" panose="05000000000000000000" pitchFamily="2" charset="2"/>
              </a:rPr>
              <a:t> impact on </a:t>
            </a:r>
            <a:r>
              <a:rPr lang="fr-FR" sz="1800" b="1" dirty="0" err="1" smtClean="0">
                <a:sym typeface="Wingdings" panose="05000000000000000000" pitchFamily="2" charset="2"/>
              </a:rPr>
              <a:t>acoustic</a:t>
            </a:r>
            <a:r>
              <a:rPr lang="fr-FR" sz="1800" b="1" dirty="0" smtClean="0">
                <a:sym typeface="Wingdings" panose="05000000000000000000" pitchFamily="2" charset="2"/>
              </a:rPr>
              <a:t> </a:t>
            </a:r>
            <a:r>
              <a:rPr lang="fr-FR" sz="1800" b="1" dirty="0" err="1" smtClean="0">
                <a:sym typeface="Wingdings" panose="05000000000000000000" pitchFamily="2" charset="2"/>
              </a:rPr>
              <a:t>field</a:t>
            </a:r>
            <a:endParaRPr lang="fr-FR" sz="1800" b="1" dirty="0" smtClean="0"/>
          </a:p>
          <a:p>
            <a:endParaRPr lang="fr-FR" sz="1800" b="1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167" y="1666906"/>
            <a:ext cx="5843909" cy="315339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522976" y="3200399"/>
            <a:ext cx="1854100" cy="1619904"/>
          </a:xfrm>
          <a:prstGeom prst="rect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5522976" y="1666906"/>
            <a:ext cx="1854100" cy="150822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209122" y="2821109"/>
            <a:ext cx="114402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Δ</a:t>
            </a:r>
            <a:r>
              <a:rPr lang="fr-FR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TL over 1h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00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497"/>
    </mc:Choice>
    <mc:Fallback xmlns="">
      <p:transition spd="slow" advTm="49497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3023" x="7805738" y="3786188"/>
          <p14:tracePt t="3060" x="7386638" y="3871913"/>
          <p14:tracePt t="3090" x="7234238" y="3890963"/>
          <p14:tracePt t="3123" x="7053263" y="3890963"/>
          <p14:tracePt t="3146" x="6829425" y="3833813"/>
          <p14:tracePt t="3177" x="6362700" y="3681413"/>
          <p14:tracePt t="3207" x="5619750" y="3381375"/>
          <p14:tracePt t="3240" x="4943475" y="3152775"/>
          <p14:tracePt t="3276" x="4591050" y="3024188"/>
          <p14:tracePt t="3307" x="4367213" y="2924175"/>
          <p14:tracePt t="3340" x="4214813" y="2852738"/>
          <p14:tracePt t="3359" x="4119563" y="2805113"/>
          <p14:tracePt t="3390" x="3967163" y="2752725"/>
          <p14:tracePt t="3424" x="3695700" y="2652713"/>
          <p14:tracePt t="3460" x="3400425" y="2557463"/>
          <p14:tracePt t="3493" x="3143250" y="2481263"/>
          <p14:tracePt t="3523" x="2914650" y="2433638"/>
          <p14:tracePt t="3560" x="2786063" y="2414588"/>
          <p14:tracePt t="3593" x="2752725" y="2400300"/>
          <p14:tracePt t="3623" x="2714625" y="2366963"/>
          <p14:tracePt t="3645" x="2690813" y="2338388"/>
          <p14:tracePt t="3677" x="2647950" y="2305050"/>
          <p14:tracePt t="3707" x="2628900" y="2295525"/>
          <p14:tracePt t="3824" x="2590800" y="2362200"/>
          <p14:tracePt t="3845" x="2562225" y="2447925"/>
          <p14:tracePt t="3876" x="2514600" y="2647950"/>
          <p14:tracePt t="3909" x="2490788" y="2833688"/>
          <p14:tracePt t="3940" x="2476500" y="2947988"/>
          <p14:tracePt t="3980" x="2476500" y="3000375"/>
          <p14:tracePt t="4008" x="2476500" y="3009900"/>
          <p14:tracePt t="4146" x="2524125" y="3009900"/>
          <p14:tracePt t="4177" x="2762250" y="3024188"/>
          <p14:tracePt t="4207" x="3314700" y="3024188"/>
          <p14:tracePt t="4244" x="4071938" y="3024188"/>
          <p14:tracePt t="4280" x="4891088" y="3024188"/>
          <p14:tracePt t="4308" x="5167313" y="3024188"/>
          <p14:tracePt t="4343" x="5491163" y="3024188"/>
          <p14:tracePt t="4378" x="5672138" y="3024188"/>
          <p14:tracePt t="4410" x="5853113" y="3043238"/>
          <p14:tracePt t="4440" x="6072188" y="3057525"/>
          <p14:tracePt t="4480" x="6453188" y="3090863"/>
          <p14:tracePt t="4510" x="6619875" y="3105150"/>
          <p14:tracePt t="4539" x="6748463" y="3100388"/>
          <p14:tracePt t="4577" x="6819900" y="3033713"/>
          <p14:tracePt t="4610" x="6858000" y="2938463"/>
          <p14:tracePt t="4639" x="6891338" y="2852738"/>
          <p14:tracePt t="4676" x="6919913" y="2771775"/>
          <p14:tracePt t="4712" x="6924675" y="2681288"/>
          <p14:tracePt t="4739" x="6924675" y="2652713"/>
          <p14:tracePt t="4776" x="6924675" y="2633663"/>
          <p14:tracePt t="4812" x="6924675" y="2624138"/>
          <p14:tracePt t="5424" x="6900863" y="2624138"/>
          <p14:tracePt t="5463" x="6862763" y="2633663"/>
          <p14:tracePt t="5492" x="6805613" y="2671763"/>
          <p14:tracePt t="5525" x="6696075" y="2776538"/>
          <p14:tracePt t="5546" x="6572250" y="2862263"/>
          <p14:tracePt t="5579" x="6362700" y="2995613"/>
          <p14:tracePt t="5610" x="6096000" y="3105150"/>
          <p14:tracePt t="5643" x="5776913" y="3157538"/>
          <p14:tracePt t="5688" x="5114925" y="3262313"/>
          <p14:tracePt t="5712" x="4824413" y="3290888"/>
          <p14:tracePt t="5743" x="4510088" y="3314700"/>
          <p14:tracePt t="5785" x="4110038" y="3333750"/>
          <p14:tracePt t="5812" x="3862388" y="3333750"/>
          <p14:tracePt t="5841" x="3567113" y="3328988"/>
          <p14:tracePt t="5879" x="3352800" y="3314700"/>
          <p14:tracePt t="5911" x="3267075" y="3314700"/>
          <p14:tracePt t="5943" x="3209925" y="3314700"/>
          <p14:tracePt t="5979" x="3186113" y="3309938"/>
          <p14:tracePt t="6016" x="3128963" y="3271838"/>
          <p14:tracePt t="6042" x="3057525" y="3224213"/>
          <p14:tracePt t="6063" x="2995613" y="3176588"/>
          <p14:tracePt t="6096" x="2919413" y="3152775"/>
          <p14:tracePt t="6129" x="2828925" y="3143250"/>
          <p14:tracePt t="6169" x="2719388" y="3133725"/>
          <p14:tracePt t="6195" x="2676525" y="3124200"/>
          <p14:tracePt t="6226" x="2643188" y="3124200"/>
          <p14:tracePt t="6264" x="2614613" y="3138488"/>
          <p14:tracePt t="6281" x="2609850" y="3152775"/>
          <p14:tracePt t="6314" x="2600325" y="3190875"/>
          <p14:tracePt t="6345" x="2600325" y="3243263"/>
          <p14:tracePt t="6367" x="2600325" y="3309938"/>
          <p14:tracePt t="6397" x="2609850" y="3376613"/>
          <p14:tracePt t="6429" x="2609850" y="3467100"/>
          <p14:tracePt t="6466" x="2609850" y="3529013"/>
          <p14:tracePt t="6497" x="2609850" y="3538538"/>
          <p14:tracePt t="6581" x="2609850" y="3548063"/>
          <p14:tracePt t="6611" x="2614613" y="3562350"/>
          <p14:tracePt t="6645" x="2681288" y="3581400"/>
          <p14:tracePt t="6683" x="2971800" y="3600450"/>
          <p14:tracePt t="6713" x="3338513" y="3600450"/>
          <p14:tracePt t="6744" x="3833813" y="3600450"/>
          <p14:tracePt t="6781" x="4476750" y="3600450"/>
          <p14:tracePt t="6816" x="5314950" y="3600450"/>
          <p14:tracePt t="6844" x="5791200" y="3595688"/>
          <p14:tracePt t="6885" x="6338888" y="3595688"/>
          <p14:tracePt t="6914" x="6605588" y="3595688"/>
          <p14:tracePt t="6945" x="6724650" y="3586163"/>
          <p14:tracePt t="6981" x="6777038" y="3586163"/>
          <p14:tracePt t="7016" x="6786563" y="3586163"/>
          <p14:tracePt t="9606" x="6681788" y="3605213"/>
          <p14:tracePt t="9639" x="6172200" y="3695700"/>
          <p14:tracePt t="9676" x="5495925" y="3695700"/>
          <p14:tracePt t="9706" x="4567238" y="3652838"/>
          <p14:tracePt t="9739" x="3871913" y="3524250"/>
          <p14:tracePt t="9776" x="3557588" y="3452813"/>
          <p14:tracePt t="9806" x="3457575" y="3400425"/>
          <p14:tracePt t="9825" x="3400425" y="3348038"/>
          <p14:tracePt t="9856" x="3343275" y="3262313"/>
          <p14:tracePt t="9889" x="3295650" y="3171825"/>
          <p14:tracePt t="9924" x="3219450" y="3071813"/>
          <p14:tracePt t="9953" x="3176588" y="3014663"/>
          <p14:tracePt t="9994" x="3071813" y="2805113"/>
          <p14:tracePt t="10024" x="2967038" y="2638425"/>
          <p14:tracePt t="10060" x="2928938" y="2586038"/>
          <p14:tracePt t="10096" x="2909888" y="2566988"/>
          <p14:tracePt t="10125" x="2900363" y="2552700"/>
          <p14:tracePt t="10177" x="2881313" y="2538413"/>
          <p14:tracePt t="10209" x="2862263" y="2514600"/>
          <p14:tracePt t="10243" x="2833688" y="2490788"/>
          <p14:tracePt t="10277" x="2800350" y="2452688"/>
          <p14:tracePt t="10312" x="2771775" y="2438400"/>
          <p14:tracePt t="10341" x="2762250" y="2438400"/>
          <p14:tracePt t="10440" x="2747963" y="2519363"/>
          <p14:tracePt t="10476" x="2686050" y="2838450"/>
          <p14:tracePt t="10510" x="2662238" y="3043238"/>
          <p14:tracePt t="10539" x="2662238" y="3105150"/>
          <p14:tracePt t="10576" x="2662238" y="3114675"/>
          <p14:tracePt t="10708" x="2662238" y="3100388"/>
          <p14:tracePt t="10741" x="2662238" y="3081338"/>
          <p14:tracePt t="10777" x="2671763" y="3033713"/>
          <p14:tracePt t="10811" x="2738438" y="3000375"/>
          <p14:tracePt t="10845" x="2928938" y="2967038"/>
          <p14:tracePt t="10866" x="3086100" y="2952750"/>
          <p14:tracePt t="10895" x="3381375" y="2952750"/>
          <p14:tracePt t="10925" x="3714750" y="2952750"/>
          <p14:tracePt t="10955" x="4238625" y="2962275"/>
          <p14:tracePt t="11000" x="4929188" y="2981325"/>
          <p14:tracePt t="11024" x="5186363" y="2981325"/>
          <p14:tracePt t="11056" x="5491163" y="2962275"/>
          <p14:tracePt t="11084" x="5686425" y="2943225"/>
          <p14:tracePt t="11111" x="5915025" y="2928938"/>
          <p14:tracePt t="11142" x="6029325" y="2914650"/>
          <p14:tracePt t="11157" x="6043613" y="2909888"/>
          <p14:tracePt t="11205" x="6096000" y="2905125"/>
          <p14:tracePt t="11228" x="6119813" y="2905125"/>
          <p14:tracePt t="11260" x="6138863" y="2905125"/>
          <p14:tracePt t="11482" x="6191250" y="2905125"/>
          <p14:tracePt t="11510" x="6224588" y="2905125"/>
          <p14:tracePt t="11542" x="6267450" y="2905125"/>
          <p14:tracePt t="11564" x="6281738" y="2905125"/>
          <p14:tracePt t="11781" x="6281738" y="2943225"/>
          <p14:tracePt t="11824" x="6205538" y="3062288"/>
          <p14:tracePt t="11859" x="6019800" y="3281363"/>
          <p14:tracePt t="11880" x="5810250" y="3567113"/>
          <p14:tracePt t="11913" x="5567363" y="3862388"/>
          <p14:tracePt t="11944" x="5367338" y="4033838"/>
          <p14:tracePt t="11987" x="5200650" y="4129088"/>
          <p14:tracePt t="12014" x="5057775" y="4186238"/>
          <p14:tracePt t="12044" x="4876800" y="4219575"/>
          <p14:tracePt t="12068" x="4733925" y="4233863"/>
          <p14:tracePt t="12097" x="4448175" y="4233863"/>
          <p14:tracePt t="12129" x="4086225" y="4233863"/>
          <p14:tracePt t="12161" x="3738563" y="4233863"/>
          <p14:tracePt t="12201" x="3228975" y="4233863"/>
          <p14:tracePt t="12236" x="2838450" y="4233863"/>
          <p14:tracePt t="12261" x="2614613" y="4233863"/>
          <p14:tracePt t="12285" x="2424113" y="4233863"/>
          <p14:tracePt t="12299" x="2300288" y="4233863"/>
          <p14:tracePt t="12331" x="2066925" y="4233863"/>
          <p14:tracePt t="12360" x="1938338" y="4248150"/>
          <p14:tracePt t="12397" x="1900238" y="4252913"/>
          <p14:tracePt t="12429" x="1843088" y="4257675"/>
          <p14:tracePt t="12468" x="1766888" y="4257675"/>
          <p14:tracePt t="12499" x="1724025" y="4257675"/>
          <p14:tracePt t="12528" x="1681163" y="4257675"/>
          <p14:tracePt t="12562" x="1666875" y="4243388"/>
          <p14:tracePt t="12583" x="1657350" y="4229100"/>
          <p14:tracePt t="12617" x="1624013" y="4181475"/>
          <p14:tracePt t="12645" x="1604963" y="4143375"/>
          <p14:tracePt t="12683" x="1600200" y="4105275"/>
          <p14:tracePt t="12724" x="1847850" y="3971925"/>
          <p14:tracePt t="12746" x="2114550" y="3929063"/>
          <p14:tracePt t="12772" x="2324100" y="3924300"/>
          <p14:tracePt t="12802" x="2538413" y="3938588"/>
          <p14:tracePt t="12815" x="2586038" y="3943350"/>
          <p14:tracePt t="12847" x="2614613" y="3943350"/>
          <p14:tracePt t="13089" x="2609850" y="4038600"/>
          <p14:tracePt t="13115" x="2595563" y="4114800"/>
          <p14:tracePt t="13146" x="2576513" y="4219575"/>
          <p14:tracePt t="13192" x="2571750" y="4310063"/>
          <p14:tracePt t="13215" x="2571750" y="4333875"/>
          <p14:tracePt t="13251" x="2581275" y="4357688"/>
          <p14:tracePt t="13273" x="2595563" y="4376738"/>
          <p14:tracePt t="13300" x="2614613" y="4391025"/>
          <p14:tracePt t="13331" x="2633663" y="4400550"/>
          <p14:tracePt t="13389" x="2643188" y="4410075"/>
          <p14:tracePt t="13419" x="2657475" y="4419600"/>
          <p14:tracePt t="13447" x="2667000" y="4433888"/>
          <p14:tracePt t="13474" x="2700338" y="4438650"/>
          <p14:tracePt t="13509" x="2814638" y="4452938"/>
          <p14:tracePt t="13533" x="3000375" y="4471988"/>
          <p14:tracePt t="13565" x="3381375" y="4471988"/>
          <p14:tracePt t="13607" x="4143375" y="4471988"/>
          <p14:tracePt t="13616" x="4281488" y="4471988"/>
          <p14:tracePt t="13650" x="4795838" y="4471988"/>
          <p14:tracePt t="13688" x="5262563" y="4471988"/>
          <p14:tracePt t="13718" x="5472113" y="4471988"/>
          <p14:tracePt t="13751" x="5734050" y="4462463"/>
          <p14:tracePt t="13773" x="5791200" y="4452938"/>
          <p14:tracePt t="13805" x="5881688" y="4438650"/>
          <p14:tracePt t="13839" x="5953125" y="4424363"/>
          <p14:tracePt t="13873" x="6010275" y="4405313"/>
          <p14:tracePt t="13902" x="6081713" y="4386263"/>
          <p14:tracePt t="13917" x="6096000" y="4381500"/>
          <p14:tracePt t="13954" x="6186488" y="4319588"/>
          <p14:tracePt t="13978" x="6262688" y="4233863"/>
          <p14:tracePt t="14002" x="6319838" y="4157663"/>
          <p14:tracePt t="14036" x="6372225" y="4105275"/>
          <p14:tracePt t="14067" x="6396038" y="4076700"/>
          <p14:tracePt t="14107" x="6396038" y="4071938"/>
          <p14:tracePt t="14250" x="6367463" y="4071938"/>
          <p14:tracePt t="14289" x="6234113" y="4071938"/>
          <p14:tracePt t="14322" x="5929313" y="4071938"/>
          <p14:tracePt t="14356" x="5362575" y="4071938"/>
          <p14:tracePt t="14389" x="4572000" y="4114800"/>
          <p14:tracePt t="14426" x="3624263" y="4191000"/>
          <p14:tracePt t="14455" x="3081338" y="4219575"/>
          <p14:tracePt t="14473" x="2886075" y="4219575"/>
          <p14:tracePt t="14505" x="2590800" y="4219575"/>
          <p14:tracePt t="14539" x="2443163" y="4210050"/>
          <p14:tracePt t="14575" x="2362200" y="4200525"/>
          <p14:tracePt t="14592" x="2324100" y="4191000"/>
          <p14:tracePt t="14623" x="2233613" y="4186238"/>
          <p14:tracePt t="14652" x="2147888" y="4167188"/>
          <p14:tracePt t="14674" x="2095500" y="4167188"/>
          <p14:tracePt t="14708" x="2062163" y="4167188"/>
          <p14:tracePt t="16559" x="2062163" y="4171950"/>
          <p14:tracePt t="17442" x="2224088" y="4191000"/>
          <p14:tracePt t="17478" x="2466975" y="4214813"/>
          <p14:tracePt t="17513" x="2600325" y="4229100"/>
          <p14:tracePt t="17544" x="2686050" y="4229100"/>
          <p14:tracePt t="17578" x="2733675" y="4229100"/>
          <p14:tracePt t="17616" x="2781300" y="4229100"/>
          <p14:tracePt t="17643" x="2814638" y="4229100"/>
          <p14:tracePt t="17675" x="2843213" y="4229100"/>
          <p14:tracePt t="17718" x="2862263" y="4224338"/>
          <p14:tracePt t="18378" x="2867025" y="4214813"/>
          <p14:tracePt t="18399" x="2876550" y="4210050"/>
          <p14:tracePt t="18437" x="2876550" y="4205288"/>
          <p14:tracePt t="18545" x="2909888" y="4186238"/>
          <p14:tracePt t="18578" x="2933700" y="4176713"/>
          <p14:tracePt t="18617" x="2938463" y="4162425"/>
          <p14:tracePt t="19055" x="2938463" y="4210050"/>
          <p14:tracePt t="19080" x="2938463" y="4224338"/>
          <p14:tracePt t="19117" x="2938463" y="4229100"/>
          <p14:tracePt t="19411" x="2938463" y="4252913"/>
          <p14:tracePt t="19443" x="2947988" y="4262438"/>
          <p14:tracePt t="19479" x="2947988" y="4271963"/>
          <p14:tracePt t="19629" x="2947988" y="4286250"/>
          <p14:tracePt t="19651" x="2947988" y="4295775"/>
          <p14:tracePt t="19683" x="2957513" y="4305300"/>
          <p14:tracePt t="20275" x="2952750" y="4276725"/>
          <p14:tracePt t="20306" x="2943225" y="4262438"/>
          <p14:tracePt t="20338" x="2943225" y="4243388"/>
          <p14:tracePt t="20367" x="2943225" y="4219575"/>
          <p14:tracePt t="20405" x="2943225" y="4214813"/>
          <p14:tracePt t="20871" x="2905125" y="4214813"/>
          <p14:tracePt t="20907" x="2847975" y="4219575"/>
          <p14:tracePt t="20943" x="2752725" y="4224338"/>
          <p14:tracePt t="20957" x="2738438" y="4224338"/>
          <p14:tracePt t="20990" x="2714625" y="4224338"/>
          <p14:tracePt t="21025" x="2690813" y="4224338"/>
          <p14:tracePt t="21056" x="2662238" y="4229100"/>
          <p14:tracePt t="21088" x="2647950" y="4229100"/>
          <p14:tracePt t="21121" x="2643188" y="4229100"/>
          <p14:tracePt t="22728" x="2719388" y="4229100"/>
          <p14:tracePt t="22759" x="2786063" y="4243388"/>
          <p14:tracePt t="22788" x="2805113" y="4243388"/>
          <p14:tracePt t="22828" x="2828925" y="4243388"/>
          <p14:tracePt t="22860" x="2843213" y="4243388"/>
          <p14:tracePt t="22890" x="2847975" y="4243388"/>
          <p14:tracePt t="22927" x="2871788" y="4243388"/>
          <p14:tracePt t="23043" x="2895600" y="4243388"/>
          <p14:tracePt t="23073" x="2905125" y="4243388"/>
          <p14:tracePt t="23096" x="2914650" y="4243388"/>
          <p14:tracePt t="23827" x="2928938" y="4243388"/>
          <p14:tracePt t="23861" x="2986088" y="4243388"/>
          <p14:tracePt t="23892" x="3028950" y="4243388"/>
          <p14:tracePt t="23929" x="3052763" y="4243388"/>
          <p14:tracePt t="23960" x="3062288" y="4243388"/>
          <p14:tracePt t="23980" x="3071813" y="4243388"/>
          <p14:tracePt t="24048" x="3081338" y="4243388"/>
          <p14:tracePt t="25354" x="3124200" y="4224338"/>
          <p14:tracePt t="25378" x="3133725" y="4219575"/>
          <p14:tracePt t="25421" x="3133725" y="4200525"/>
          <p14:tracePt t="25448" x="3133725" y="4186238"/>
          <p14:tracePt t="25479" x="3133725" y="4167188"/>
          <p14:tracePt t="25523" x="3119438" y="4162425"/>
          <p14:tracePt t="25554" x="3109913" y="4162425"/>
          <p14:tracePt t="25579" x="3086100" y="4152900"/>
          <p14:tracePt t="25621" x="3024188" y="4143375"/>
          <p14:tracePt t="25649" x="2976563" y="4133850"/>
          <p14:tracePt t="25679" x="2952750" y="4133850"/>
          <p14:tracePt t="25721" x="2924175" y="4133850"/>
          <p14:tracePt t="25760" x="2900363" y="4133850"/>
          <p14:tracePt t="25795" x="2886075" y="4133850"/>
          <p14:tracePt t="25871" x="2886075" y="4143375"/>
          <p14:tracePt t="25954" x="2886075" y="4162425"/>
          <p14:tracePt t="25982" x="2890838" y="4176713"/>
          <p14:tracePt t="26005" x="2905125" y="4186238"/>
          <p14:tracePt t="26038" x="2962275" y="4195763"/>
          <p14:tracePt t="26071" x="2976563" y="4195763"/>
          <p14:tracePt t="26144" x="2995613" y="4195763"/>
          <p14:tracePt t="26173" x="3005138" y="4195763"/>
          <p14:tracePt t="26200" x="3019425" y="4195763"/>
          <p14:tracePt t="26223" x="3028950" y="4191000"/>
          <p14:tracePt t="26254" x="3033713" y="4181475"/>
          <p14:tracePt t="26405" x="3024188" y="4181475"/>
          <p14:tracePt t="26438" x="2990850" y="4181475"/>
          <p14:tracePt t="26467" x="2971800" y="4181475"/>
          <p14:tracePt t="26508" x="2962275" y="4181475"/>
          <p14:tracePt t="26621" x="2928938" y="4191000"/>
          <p14:tracePt t="26659" x="2895600" y="4248150"/>
          <p14:tracePt t="26685" x="2895600" y="4271963"/>
          <p14:tracePt t="26937" x="2900363" y="4271963"/>
          <p14:tracePt t="26976" x="2905125" y="4271963"/>
          <p14:tracePt t="27004" x="2914650" y="4271963"/>
          <p14:tracePt t="27038" x="2943225" y="4281488"/>
          <p14:tracePt t="27072" x="2971800" y="4291013"/>
          <p14:tracePt t="27104" x="2990850" y="4291013"/>
          <p14:tracePt t="27137" x="3033713" y="4300538"/>
          <p14:tracePt t="27171" x="3095625" y="4300538"/>
          <p14:tracePt t="27204" x="3148013" y="4267200"/>
          <p14:tracePt t="27225" x="3176588" y="4243388"/>
          <p14:tracePt t="27254" x="3228975" y="4205288"/>
          <p14:tracePt t="27272" x="3243263" y="4186238"/>
          <p14:tracePt t="27304" x="3271838" y="4148138"/>
          <p14:tracePt t="27340" x="3281363" y="4124325"/>
          <p14:tracePt t="27370" x="3290888" y="4110038"/>
          <p14:tracePt t="27591" x="3290888" y="4043363"/>
          <p14:tracePt t="27610" x="3290888" y="3995738"/>
          <p14:tracePt t="27642" x="3290888" y="3943350"/>
          <p14:tracePt t="27858" x="3290888" y="3981450"/>
          <p14:tracePt t="27894" x="3286125" y="4000500"/>
          <p14:tracePt t="27908" x="3286125" y="4005263"/>
          <p14:tracePt t="27943" x="3286125" y="4019550"/>
          <p14:tracePt t="28009" x="3286125" y="4024313"/>
          <p14:tracePt t="29480" x="3348038" y="4024313"/>
          <p14:tracePt t="29508" x="3419475" y="4019550"/>
          <p14:tracePt t="29531" x="3471863" y="4019550"/>
          <p14:tracePt t="29562" x="3581400" y="4019550"/>
          <p14:tracePt t="29593" x="3829050" y="4019550"/>
          <p14:tracePt t="29625" x="4138613" y="4052888"/>
          <p14:tracePt t="29649" x="4348163" y="4081463"/>
          <p14:tracePt t="29679" x="4538663" y="4110038"/>
          <p14:tracePt t="29710" x="4595813" y="4114800"/>
          <p14:tracePt t="29746" x="4648200" y="4124325"/>
          <p14:tracePt t="29777" x="4672013" y="4133850"/>
          <p14:tracePt t="29813" x="4710113" y="4133850"/>
          <p14:tracePt t="29831" x="4748213" y="4143375"/>
          <p14:tracePt t="29849" x="4767263" y="4143375"/>
          <p14:tracePt t="29877" x="4810125" y="4152900"/>
          <p14:tracePt t="29909" x="4852988" y="4167188"/>
          <p14:tracePt t="29949" x="4919663" y="4186238"/>
          <p14:tracePt t="29977" x="4938713" y="4195763"/>
          <p14:tracePt t="30163" x="4919663" y="4210050"/>
          <p14:tracePt t="30195" x="4900613" y="4224338"/>
          <p14:tracePt t="30233" x="4891088" y="4243388"/>
          <p14:tracePt t="30264" x="4876800" y="4276725"/>
          <p14:tracePt t="30294" x="4867275" y="4324350"/>
          <p14:tracePt t="30320" x="4857750" y="4367213"/>
          <p14:tracePt t="30353" x="4843463" y="4400550"/>
          <p14:tracePt t="30388" x="4838700" y="4414838"/>
          <p14:tracePt t="30410" x="4829175" y="4424363"/>
          <p14:tracePt t="30541" x="4819650" y="4424363"/>
          <p14:tracePt t="30554" x="4814888" y="4429125"/>
          <p14:tracePt t="30579" x="4800600" y="4438650"/>
          <p14:tracePt t="30613" x="4795838" y="4452938"/>
          <p14:tracePt t="30655" x="4791075" y="4462463"/>
          <p14:tracePt t="30853" x="4776788" y="4462463"/>
          <p14:tracePt t="30880" x="4762500" y="4462463"/>
          <p14:tracePt t="30913" x="4748213" y="4462463"/>
          <p14:tracePt t="30954" x="4719638" y="4462463"/>
          <p14:tracePt t="30983" x="4705350" y="4462463"/>
          <p14:tracePt t="31017" x="4700588" y="4462463"/>
          <p14:tracePt t="31270" x="4724400" y="4443413"/>
          <p14:tracePt t="31297" x="4776788" y="4424363"/>
          <p14:tracePt t="31339" x="4867275" y="4410075"/>
          <p14:tracePt t="31367" x="4876800" y="4410075"/>
          <p14:tracePt t="31403" x="4900613" y="4410075"/>
          <p14:tracePt t="31437" x="4933950" y="4410075"/>
          <p14:tracePt t="31470" x="4948238" y="4410075"/>
          <p14:tracePt t="31505" x="4972050" y="4410075"/>
          <p14:tracePt t="35187" x="5043488" y="4410075"/>
          <p14:tracePt t="35220" x="5272088" y="4410075"/>
          <p14:tracePt t="35243" x="5495925" y="4410075"/>
          <p14:tracePt t="35271" x="5719763" y="4419600"/>
          <p14:tracePt t="35288" x="5824538" y="4419600"/>
          <p14:tracePt t="35320" x="6043613" y="4419600"/>
          <p14:tracePt t="35356" x="6296025" y="4419600"/>
          <p14:tracePt t="35392" x="6615113" y="4386263"/>
          <p14:tracePt t="35421" x="6719888" y="4381500"/>
          <p14:tracePt t="35442" x="6786563" y="4381500"/>
          <p14:tracePt t="35478" x="6853238" y="4381500"/>
          <p14:tracePt t="35505" x="6915150" y="4381500"/>
          <p14:tracePt t="35540" x="6948488" y="4381500"/>
          <p14:tracePt t="35570" x="6967538" y="4381500"/>
          <p14:tracePt t="35603" x="6972300" y="4381500"/>
          <p14:tracePt t="35926" x="6943725" y="4367213"/>
          <p14:tracePt t="35959" x="6796088" y="4348163"/>
          <p14:tracePt t="35989" x="6653213" y="4348163"/>
          <p14:tracePt t="36020" x="6467475" y="4348163"/>
          <p14:tracePt t="36058" x="6234113" y="4357688"/>
          <p14:tracePt t="36092" x="6053138" y="4371975"/>
          <p14:tracePt t="36107" x="5981700" y="4371975"/>
          <p14:tracePt t="36125" x="5924550" y="4371975"/>
          <p14:tracePt t="36159" x="5767388" y="4371975"/>
          <p14:tracePt t="36175" x="5715000" y="4371975"/>
          <p14:tracePt t="36205" x="5653088" y="4371975"/>
          <p14:tracePt t="36243" x="5519738" y="4386263"/>
          <p14:tracePt t="36274" x="5386388" y="4395788"/>
          <p14:tracePt t="36310" x="5314950" y="4395788"/>
          <p14:tracePt t="36349" x="5257800" y="4395788"/>
          <p14:tracePt t="36375" x="5172075" y="4395788"/>
          <p14:tracePt t="36407" x="5091113" y="4391025"/>
          <p14:tracePt t="36427" x="5057775" y="4381500"/>
          <p14:tracePt t="36459" x="5014913" y="4357688"/>
          <p14:tracePt t="36490" x="4991100" y="4343400"/>
          <p14:tracePt t="36520" x="4976813" y="4324350"/>
          <p14:tracePt t="36560" x="4948238" y="4257675"/>
          <p14:tracePt t="36591" x="4938713" y="4181475"/>
          <p14:tracePt t="36610" x="4938713" y="4152900"/>
          <p14:tracePt t="36628" x="4938713" y="4124325"/>
          <p14:tracePt t="36660" x="4938713" y="4105275"/>
          <p14:tracePt t="36692" x="4938713" y="4086225"/>
          <p14:tracePt t="36722" x="4933950" y="4071938"/>
          <p14:tracePt t="36761" x="4929188" y="4071938"/>
          <p14:tracePt t="36792" x="4924425" y="4052888"/>
          <p14:tracePt t="36821" x="4910138" y="4029075"/>
          <p14:tracePt t="36845" x="4895850" y="4014788"/>
          <p14:tracePt t="36874" x="4881563" y="4010025"/>
          <p14:tracePt t="36907" x="4862513" y="4010025"/>
          <p14:tracePt t="36943" x="4843463" y="4019550"/>
          <p14:tracePt t="36977" x="4829175" y="4057650"/>
          <p14:tracePt t="37008" x="4819650" y="4152900"/>
          <p14:tracePt t="37045" x="4819650" y="4257675"/>
          <p14:tracePt t="37076" x="4819650" y="4310063"/>
          <p14:tracePt t="37106" x="4819650" y="4376738"/>
          <p14:tracePt t="37128" x="4819650" y="4457700"/>
          <p14:tracePt t="37159" x="4819650" y="4524375"/>
          <p14:tracePt t="37198" x="4819650" y="4548188"/>
          <p14:tracePt t="37225" x="4819650" y="4552950"/>
          <p14:tracePt t="37360" x="4819650" y="4486275"/>
          <p14:tracePt t="37392" x="4819650" y="4348163"/>
          <p14:tracePt t="37423" x="4819650" y="4252913"/>
          <p14:tracePt t="37464" x="4819650" y="4176713"/>
          <p14:tracePt t="37491" x="4819650" y="4143375"/>
          <p14:tracePt t="37523" x="4819650" y="4114800"/>
          <p14:tracePt t="37562" x="4819650" y="4105275"/>
          <p14:tracePt t="37763" x="4819650" y="4157663"/>
          <p14:tracePt t="37805" x="4819650" y="4281488"/>
          <p14:tracePt t="37826" x="4824413" y="4314825"/>
          <p14:tracePt t="37862" x="4824413" y="4348163"/>
          <p14:tracePt t="37879" x="4829175" y="4367213"/>
          <p14:tracePt t="37911" x="4833938" y="4419600"/>
          <p14:tracePt t="37955" x="4833938" y="4443413"/>
          <p14:tracePt t="37977" x="4833938" y="4462463"/>
          <p14:tracePt t="38025" x="4838700" y="4481513"/>
          <p14:tracePt t="38046" x="4838700" y="4491038"/>
          <p14:tracePt t="38078" x="4838700" y="4495800"/>
          <p14:tracePt t="38111" x="4838700" y="4505325"/>
          <p14:tracePt t="44430" x="4962525" y="4462463"/>
          <p14:tracePt t="44469" x="5457825" y="4291013"/>
          <p14:tracePt t="44503" x="5919788" y="3919538"/>
          <p14:tracePt t="44531" x="6148388" y="3586163"/>
          <p14:tracePt t="44554" x="6305550" y="3290888"/>
          <p14:tracePt t="44586" x="6524625" y="3014663"/>
          <p14:tracePt t="44615" x="6777038" y="2752725"/>
          <p14:tracePt t="44644" x="6915150" y="2595563"/>
          <p14:tracePt t="44686" x="7067550" y="2462213"/>
          <p14:tracePt t="44705" x="7119938" y="2428875"/>
          <p14:tracePt t="44739" x="7143750" y="2424113"/>
          <p14:tracePt t="44754" x="7153275" y="2424113"/>
          <p14:tracePt t="44786" x="7158038" y="2424113"/>
          <p14:tracePt t="44846" x="7196138" y="2419350"/>
          <p14:tracePt t="44886" x="7467600" y="2409825"/>
          <p14:tracePt t="44915" x="7658100" y="2409825"/>
          <p14:tracePt t="44948" x="7758113" y="2419350"/>
          <p14:tracePt t="44971" x="7796213" y="2419350"/>
          <p14:tracePt t="45003" x="7834313" y="2428875"/>
          <p14:tracePt t="45031" x="7848600" y="2428875"/>
          <p14:tracePt t="45069" x="7867650" y="2428875"/>
          <p14:tracePt t="45103" x="7900988" y="2438400"/>
          <p14:tracePt t="45136" x="7905750" y="2438400"/>
        </p14:tracePtLst>
      </p14:laserTraceLst>
    </p:ext>
  </p:extLs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28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/>
              <a:t>Context</a:t>
            </a:r>
            <a:r>
              <a:rPr lang="fr-FR" sz="1800" b="1" dirty="0" smtClean="0"/>
              <a:t> and Objectives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Environmental</a:t>
            </a:r>
            <a:r>
              <a:rPr lang="fr-FR" sz="1800" b="1" dirty="0" smtClean="0">
                <a:sym typeface="Wingdings" panose="05000000000000000000" pitchFamily="2" charset="2"/>
              </a:rPr>
              <a:t> Picture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Experimental</a:t>
            </a:r>
            <a:r>
              <a:rPr lang="fr-FR" sz="1800" b="1" dirty="0" smtClean="0">
                <a:sym typeface="Wingdings" panose="05000000000000000000" pitchFamily="2" charset="2"/>
              </a:rPr>
              <a:t> Configuration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Measurements</a:t>
            </a:r>
            <a:r>
              <a:rPr lang="fr-FR" sz="1800" b="1" dirty="0" smtClean="0">
                <a:sym typeface="Wingdings" panose="05000000000000000000" pitchFamily="2" charset="2"/>
              </a:rPr>
              <a:t> and First </a:t>
            </a:r>
            <a:r>
              <a:rPr lang="fr-FR" sz="1800" b="1" dirty="0" err="1" smtClean="0">
                <a:sym typeface="Wingdings" panose="05000000000000000000" pitchFamily="2" charset="2"/>
              </a:rPr>
              <a:t>Analysis</a:t>
            </a:r>
            <a:endParaRPr lang="fr-FR" sz="1800" b="1" dirty="0" smtClean="0">
              <a:sym typeface="Wingdings" panose="05000000000000000000" pitchFamily="2" charset="2"/>
            </a:endParaRP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Oceanographic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Acoustics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>
                <a:sym typeface="Wingdings" panose="05000000000000000000" pitchFamily="2" charset="2"/>
              </a:rPr>
              <a:t>Conclusion and Future </a:t>
            </a:r>
            <a:r>
              <a:rPr lang="fr-FR" sz="1800" b="1" dirty="0" err="1" smtClean="0">
                <a:sym typeface="Wingdings" panose="05000000000000000000" pitchFamily="2" charset="2"/>
              </a:rPr>
              <a:t>work</a:t>
            </a:r>
            <a:endParaRPr lang="fr-FR" sz="1800" b="1" dirty="0">
              <a:sym typeface="Wingdings" panose="05000000000000000000" pitchFamily="2" charset="2"/>
            </a:endParaRP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52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48"/>
    </mc:Choice>
    <mc:Fallback xmlns="">
      <p:transition spd="slow" advTm="6648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29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/>
              <a:t>Context</a:t>
            </a:r>
            <a:r>
              <a:rPr lang="fr-FR" sz="1800" b="1" dirty="0" smtClean="0"/>
              <a:t> and Objectives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Environmental</a:t>
            </a:r>
            <a:r>
              <a:rPr lang="fr-FR" sz="1800" b="1" dirty="0" smtClean="0">
                <a:sym typeface="Wingdings" panose="05000000000000000000" pitchFamily="2" charset="2"/>
              </a:rPr>
              <a:t> Picture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Experimental</a:t>
            </a:r>
            <a:r>
              <a:rPr lang="fr-FR" sz="1800" b="1" dirty="0" smtClean="0">
                <a:sym typeface="Wingdings" panose="05000000000000000000" pitchFamily="2" charset="2"/>
              </a:rPr>
              <a:t> Configuration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Measurements</a:t>
            </a:r>
            <a:r>
              <a:rPr lang="fr-FR" sz="1800" b="1" dirty="0" smtClean="0">
                <a:sym typeface="Wingdings" panose="05000000000000000000" pitchFamily="2" charset="2"/>
              </a:rPr>
              <a:t> and First </a:t>
            </a:r>
            <a:r>
              <a:rPr lang="fr-FR" sz="1800" b="1" dirty="0" err="1" smtClean="0">
                <a:sym typeface="Wingdings" panose="05000000000000000000" pitchFamily="2" charset="2"/>
              </a:rPr>
              <a:t>Analysis</a:t>
            </a:r>
            <a:endParaRPr lang="fr-FR" sz="1800" b="1" dirty="0" smtClean="0">
              <a:sym typeface="Wingdings" panose="05000000000000000000" pitchFamily="2" charset="2"/>
            </a:endParaRP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Oceanographic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Acoustics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Conclusion and Future </a:t>
            </a:r>
            <a:r>
              <a:rPr lang="fr-FR" sz="18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work</a:t>
            </a:r>
            <a:endParaRPr lang="fr-FR" sz="1800" b="1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66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48"/>
    </mc:Choice>
    <mc:Fallback xmlns="">
      <p:transition spd="slow" advTm="6648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olidFill>
                  <a:srgbClr val="FF0000"/>
                </a:solidFill>
              </a:rPr>
              <a:t>Context</a:t>
            </a:r>
            <a:r>
              <a:rPr lang="fr-FR" sz="1800" b="1" dirty="0" smtClean="0">
                <a:solidFill>
                  <a:srgbClr val="FF0000"/>
                </a:solidFill>
              </a:rPr>
              <a:t> and Objectives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Experimental</a:t>
            </a:r>
            <a:r>
              <a:rPr lang="fr-FR" sz="1800" b="1" dirty="0" smtClean="0">
                <a:sym typeface="Wingdings" panose="05000000000000000000" pitchFamily="2" charset="2"/>
              </a:rPr>
              <a:t> Configuration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Measurements</a:t>
            </a:r>
            <a:r>
              <a:rPr lang="fr-FR" sz="1800" b="1" dirty="0" smtClean="0">
                <a:sym typeface="Wingdings" panose="05000000000000000000" pitchFamily="2" charset="2"/>
              </a:rPr>
              <a:t> and First </a:t>
            </a:r>
            <a:r>
              <a:rPr lang="fr-FR" sz="1800" b="1" dirty="0" err="1" smtClean="0">
                <a:sym typeface="Wingdings" panose="05000000000000000000" pitchFamily="2" charset="2"/>
              </a:rPr>
              <a:t>Analysis</a:t>
            </a:r>
            <a:endParaRPr lang="fr-FR" sz="1800" b="1" dirty="0" smtClean="0">
              <a:sym typeface="Wingdings" panose="05000000000000000000" pitchFamily="2" charset="2"/>
            </a:endParaRP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Oceanographic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Acoustics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>
                <a:sym typeface="Wingdings" panose="05000000000000000000" pitchFamily="2" charset="2"/>
              </a:rPr>
              <a:t>Conclusion and Future </a:t>
            </a:r>
            <a:r>
              <a:rPr lang="fr-FR" sz="1800" b="1" dirty="0" err="1" smtClean="0">
                <a:sym typeface="Wingdings" panose="05000000000000000000" pitchFamily="2" charset="2"/>
              </a:rPr>
              <a:t>work</a:t>
            </a:r>
            <a:endParaRPr lang="fr-FR" sz="1800" b="1" dirty="0">
              <a:sym typeface="Wingdings" panose="05000000000000000000" pitchFamily="2" charset="2"/>
            </a:endParaRP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60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6"/>
    </mc:Choice>
    <mc:Fallback xmlns="">
      <p:transition spd="slow" advTm="1446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Conclusion and Future </a:t>
            </a:r>
            <a:r>
              <a:rPr lang="fr-FR" dirty="0" err="1" smtClean="0"/>
              <a:t>Work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30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3" y="1258160"/>
            <a:ext cx="8447881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>
                <a:sym typeface="Wingdings" panose="05000000000000000000" pitchFamily="2" charset="2"/>
              </a:rPr>
              <a:t>Propagation in a </a:t>
            </a:r>
            <a:r>
              <a:rPr lang="fr-FR" sz="1800" b="1" dirty="0" err="1" smtClean="0">
                <a:sym typeface="Wingdings" panose="05000000000000000000" pitchFamily="2" charset="2"/>
              </a:rPr>
              <a:t>complex</a:t>
            </a:r>
            <a:r>
              <a:rPr lang="fr-FR" sz="1800" b="1" dirty="0" smtClean="0">
                <a:sym typeface="Wingdings" panose="05000000000000000000" pitchFamily="2" charset="2"/>
              </a:rPr>
              <a:t> </a:t>
            </a:r>
            <a:r>
              <a:rPr lang="fr-FR" sz="1800" b="1" dirty="0" err="1" smtClean="0">
                <a:sym typeface="Wingdings" panose="05000000000000000000" pitchFamily="2" charset="2"/>
              </a:rPr>
              <a:t>environment</a:t>
            </a:r>
            <a:r>
              <a:rPr lang="fr-FR" sz="1800" b="1" dirty="0" smtClean="0">
                <a:sym typeface="Wingdings" panose="05000000000000000000" pitchFamily="2" charset="2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1800" b="1" dirty="0" smtClean="0">
              <a:sym typeface="Wingdings" panose="05000000000000000000" pitchFamily="2" charset="2"/>
            </a:endParaRP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Strong</a:t>
            </a:r>
            <a:r>
              <a:rPr lang="fr-FR" sz="1600" b="1" dirty="0" smtClean="0">
                <a:sym typeface="Wingdings" panose="05000000000000000000" pitchFamily="2" charset="2"/>
              </a:rPr>
              <a:t> </a:t>
            </a:r>
            <a:r>
              <a:rPr lang="fr-FR" sz="1600" b="1" dirty="0" err="1" smtClean="0">
                <a:sym typeface="Wingdings" panose="05000000000000000000" pitchFamily="2" charset="2"/>
              </a:rPr>
              <a:t>dynamics</a:t>
            </a:r>
            <a:r>
              <a:rPr lang="fr-FR" sz="1600" b="1" dirty="0" smtClean="0">
                <a:sym typeface="Wingdings" panose="05000000000000000000" pitchFamily="2" charset="2"/>
              </a:rPr>
              <a:t> at </a:t>
            </a:r>
            <a:r>
              <a:rPr lang="fr-FR" sz="16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various</a:t>
            </a:r>
            <a:r>
              <a:rPr lang="fr-FR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fr-FR" sz="16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scales</a:t>
            </a:r>
            <a:r>
              <a:rPr lang="fr-FR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fr-FR" sz="1600" b="1" dirty="0" smtClean="0">
                <a:sym typeface="Wingdings" panose="05000000000000000000" pitchFamily="2" charset="2"/>
              </a:rPr>
              <a:t>(front </a:t>
            </a:r>
            <a:r>
              <a:rPr lang="fr-FR" sz="1600" b="1" dirty="0" err="1" smtClean="0">
                <a:sym typeface="Wingdings" panose="05000000000000000000" pitchFamily="2" charset="2"/>
              </a:rPr>
              <a:t>displacement</a:t>
            </a:r>
            <a:r>
              <a:rPr lang="fr-FR" sz="1600" b="1" dirty="0" smtClean="0">
                <a:sym typeface="Wingdings" panose="05000000000000000000" pitchFamily="2" charset="2"/>
              </a:rPr>
              <a:t>, </a:t>
            </a:r>
            <a:r>
              <a:rPr lang="fr-FR" sz="1600" b="1" dirty="0" err="1" smtClean="0">
                <a:sym typeface="Wingdings" panose="05000000000000000000" pitchFamily="2" charset="2"/>
              </a:rPr>
              <a:t>tides</a:t>
            </a:r>
            <a:r>
              <a:rPr lang="fr-FR" sz="1600" b="1" dirty="0" smtClean="0">
                <a:sym typeface="Wingdings" panose="05000000000000000000" pitchFamily="2" charset="2"/>
              </a:rPr>
              <a:t>, HF)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smtClean="0">
                <a:sym typeface="Wingdings" panose="05000000000000000000" pitchFamily="2" charset="2"/>
              </a:rPr>
              <a:t>Impact on the TL and on ambient noise </a:t>
            </a:r>
            <a:r>
              <a:rPr lang="fr-FR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impact on the </a:t>
            </a:r>
            <a:r>
              <a:rPr lang="fr-FR" sz="16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detection</a:t>
            </a:r>
            <a:r>
              <a:rPr lang="fr-FR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fr-FR" sz="16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capability</a:t>
            </a:r>
            <a:endParaRPr lang="fr-FR" sz="1600" b="1" dirty="0" smtClean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Features</a:t>
            </a:r>
            <a:r>
              <a:rPr lang="fr-FR" sz="1600" b="1" dirty="0" smtClean="0">
                <a:sym typeface="Wingdings" panose="05000000000000000000" pitchFamily="2" charset="2"/>
              </a:rPr>
              <a:t> of </a:t>
            </a:r>
            <a:r>
              <a:rPr lang="fr-FR" sz="16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waves</a:t>
            </a:r>
            <a:r>
              <a:rPr lang="fr-FR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fr-FR" sz="16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propagating</a:t>
            </a:r>
            <a:r>
              <a:rPr lang="fr-FR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in </a:t>
            </a:r>
            <a:r>
              <a:rPr lang="fr-FR" sz="16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random</a:t>
            </a:r>
            <a:r>
              <a:rPr lang="fr-FR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media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Travel</a:t>
            </a:r>
            <a:r>
              <a:rPr lang="fr-FR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fr-FR" sz="1600" b="1" dirty="0" smtClean="0">
                <a:sym typeface="Wingdings" panose="05000000000000000000" pitchFamily="2" charset="2"/>
              </a:rPr>
              <a:t>time</a:t>
            </a:r>
            <a:r>
              <a:rPr lang="fr-FR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perturbations more important </a:t>
            </a:r>
            <a:r>
              <a:rPr lang="fr-FR" sz="1600" b="1" dirty="0" err="1" smtClean="0">
                <a:sym typeface="Wingdings" panose="05000000000000000000" pitchFamily="2" charset="2"/>
              </a:rPr>
              <a:t>than</a:t>
            </a:r>
            <a:r>
              <a:rPr lang="fr-FR" sz="1600" b="1" dirty="0" smtClean="0">
                <a:sym typeface="Wingdings" panose="05000000000000000000" pitchFamily="2" charset="2"/>
              </a:rPr>
              <a:t> in the 90s </a:t>
            </a:r>
            <a:r>
              <a:rPr lang="fr-FR" sz="1600" b="1" dirty="0" err="1" smtClean="0">
                <a:sym typeface="Wingdings" panose="05000000000000000000" pitchFamily="2" charset="2"/>
              </a:rPr>
              <a:t>study</a:t>
            </a:r>
            <a:r>
              <a:rPr lang="fr-FR" sz="1600" b="1" dirty="0" smtClean="0">
                <a:sym typeface="Wingdings" panose="05000000000000000000" pitchFamily="2" charset="2"/>
              </a:rPr>
              <a:t> (but </a:t>
            </a:r>
            <a:r>
              <a:rPr lang="fr-FR" sz="1600" b="1" dirty="0" err="1" smtClean="0">
                <a:sym typeface="Wingdings" panose="05000000000000000000" pitchFamily="2" charset="2"/>
              </a:rPr>
              <a:t>also</a:t>
            </a:r>
            <a:r>
              <a:rPr lang="fr-FR" sz="1600" b="1" dirty="0" smtClean="0">
                <a:sym typeface="Wingdings" panose="05000000000000000000" pitchFamily="2" charset="2"/>
              </a:rPr>
              <a:t>, </a:t>
            </a:r>
            <a:r>
              <a:rPr lang="fr-FR" sz="1600" b="1" dirty="0" err="1" smtClean="0">
                <a:sym typeface="Wingdings" panose="05000000000000000000" pitchFamily="2" charset="2"/>
              </a:rPr>
              <a:t>higher</a:t>
            </a:r>
            <a:r>
              <a:rPr lang="fr-FR" sz="1600" b="1" dirty="0" smtClean="0">
                <a:sym typeface="Wingdings" panose="05000000000000000000" pitchFamily="2" charset="2"/>
              </a:rPr>
              <a:t> </a:t>
            </a:r>
            <a:r>
              <a:rPr lang="fr-FR" sz="1600" b="1" dirty="0" err="1" smtClean="0">
                <a:sym typeface="Wingdings" panose="05000000000000000000" pitchFamily="2" charset="2"/>
              </a:rPr>
              <a:t>acoustic</a:t>
            </a:r>
            <a:r>
              <a:rPr lang="fr-FR" sz="1600" b="1" dirty="0" smtClean="0">
                <a:sym typeface="Wingdings" panose="05000000000000000000" pitchFamily="2" charset="2"/>
              </a:rPr>
              <a:t> </a:t>
            </a:r>
            <a:r>
              <a:rPr lang="fr-FR" sz="1600" b="1" dirty="0" err="1" smtClean="0">
                <a:sym typeface="Wingdings" panose="05000000000000000000" pitchFamily="2" charset="2"/>
              </a:rPr>
              <a:t>frequency</a:t>
            </a:r>
            <a:r>
              <a:rPr lang="fr-FR" sz="1600" b="1" dirty="0" smtClean="0">
                <a:sym typeface="Wingdings" panose="05000000000000000000" pitchFamily="2" charset="2"/>
              </a:rPr>
              <a:t>)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i="1" dirty="0" smtClean="0">
                <a:sym typeface="Wingdings" panose="05000000000000000000" pitchFamily="2" charset="2"/>
              </a:rPr>
              <a:t>Not </a:t>
            </a:r>
            <a:r>
              <a:rPr lang="fr-FR" sz="1600" b="1" i="1" dirty="0" err="1" smtClean="0">
                <a:sym typeface="Wingdings" panose="05000000000000000000" pitchFamily="2" charset="2"/>
              </a:rPr>
              <a:t>shown</a:t>
            </a:r>
            <a:r>
              <a:rPr lang="fr-FR" sz="1600" b="1" i="1" dirty="0" smtClean="0">
                <a:sym typeface="Wingdings" panose="05000000000000000000" pitchFamily="2" charset="2"/>
              </a:rPr>
              <a:t> in </a:t>
            </a:r>
            <a:r>
              <a:rPr lang="fr-FR" sz="1600" b="1" i="1" dirty="0" err="1" smtClean="0">
                <a:sym typeface="Wingdings" panose="05000000000000000000" pitchFamily="2" charset="2"/>
              </a:rPr>
              <a:t>this</a:t>
            </a:r>
            <a:r>
              <a:rPr lang="fr-FR" sz="1600" b="1" i="1" dirty="0" smtClean="0">
                <a:sym typeface="Wingdings" panose="05000000000000000000" pitchFamily="2" charset="2"/>
              </a:rPr>
              <a:t> </a:t>
            </a:r>
            <a:r>
              <a:rPr lang="fr-FR" sz="1600" b="1" i="1" dirty="0" err="1" smtClean="0">
                <a:sym typeface="Wingdings" panose="05000000000000000000" pitchFamily="2" charset="2"/>
              </a:rPr>
              <a:t>presentation</a:t>
            </a:r>
            <a:r>
              <a:rPr lang="fr-FR" sz="1600" b="1" i="1" dirty="0">
                <a:sym typeface="Wingdings" panose="05000000000000000000" pitchFamily="2" charset="2"/>
              </a:rPr>
              <a:t> </a:t>
            </a:r>
            <a:r>
              <a:rPr lang="fr-FR" sz="1600" b="1" dirty="0" smtClean="0">
                <a:sym typeface="Wingdings" panose="05000000000000000000" pitchFamily="2" charset="2"/>
              </a:rPr>
              <a:t>: FASAN unit data </a:t>
            </a:r>
            <a:r>
              <a:rPr lang="fr-FR" sz="1600" b="1" dirty="0" err="1" smtClean="0">
                <a:sym typeface="Wingdings" panose="05000000000000000000" pitchFamily="2" charset="2"/>
              </a:rPr>
              <a:t>also</a:t>
            </a:r>
            <a:r>
              <a:rPr lang="fr-FR" sz="1600" b="1" dirty="0" smtClean="0">
                <a:sym typeface="Wingdings" panose="05000000000000000000" pitchFamily="2" charset="2"/>
              </a:rPr>
              <a:t> </a:t>
            </a:r>
            <a:r>
              <a:rPr lang="fr-FR" sz="1600" b="1" dirty="0" err="1" smtClean="0">
                <a:sym typeface="Wingdings" panose="05000000000000000000" pitchFamily="2" charset="2"/>
              </a:rPr>
              <a:t>highlights</a:t>
            </a:r>
            <a:r>
              <a:rPr lang="fr-FR" sz="1600" b="1" dirty="0" smtClean="0">
                <a:sym typeface="Wingdings" panose="05000000000000000000" pitchFamily="2" charset="2"/>
              </a:rPr>
              <a:t> a </a:t>
            </a:r>
            <a:r>
              <a:rPr lang="fr-FR" sz="16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strong</a:t>
            </a:r>
            <a:r>
              <a:rPr lang="fr-FR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time-</a:t>
            </a:r>
            <a:r>
              <a:rPr lang="fr-FR" sz="16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variability</a:t>
            </a:r>
            <a:r>
              <a:rPr lang="fr-FR" sz="1600" b="1" dirty="0" smtClean="0">
                <a:sym typeface="Wingdings" panose="05000000000000000000" pitchFamily="2" charset="2"/>
              </a:rPr>
              <a:t> (short </a:t>
            </a:r>
            <a:r>
              <a:rPr lang="fr-FR" sz="1600" b="1" dirty="0" err="1" smtClean="0">
                <a:sym typeface="Wingdings" panose="05000000000000000000" pitchFamily="2" charset="2"/>
              </a:rPr>
              <a:t>coherence</a:t>
            </a:r>
            <a:r>
              <a:rPr lang="fr-FR" sz="1600" b="1" dirty="0" smtClean="0">
                <a:sym typeface="Wingdings" panose="05000000000000000000" pitchFamily="2" charset="2"/>
              </a:rPr>
              <a:t> time)</a:t>
            </a:r>
          </a:p>
          <a:p>
            <a:pPr lvl="1"/>
            <a:endParaRPr lang="fr-FR" sz="1400" b="1" dirty="0">
              <a:sym typeface="Wingdings" panose="05000000000000000000" pitchFamily="2" charset="2"/>
            </a:endParaRPr>
          </a:p>
          <a:p>
            <a:endParaRPr lang="fr-FR" sz="1600" b="1" dirty="0">
              <a:sym typeface="Wingdings" panose="05000000000000000000" pitchFamily="2" charset="2"/>
            </a:endParaRPr>
          </a:p>
          <a:p>
            <a:pPr marL="1143000" lvl="2" indent="-285750"/>
            <a:endParaRPr lang="fr-FR" sz="16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163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773"/>
    </mc:Choice>
    <mc:Fallback xmlns="">
      <p:transition spd="slow" advTm="53773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Conclusion and Future </a:t>
            </a:r>
            <a:r>
              <a:rPr lang="fr-FR" dirty="0" err="1" smtClean="0"/>
              <a:t>Work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31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3" y="1258160"/>
            <a:ext cx="8447881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>
                <a:sym typeface="Wingdings" panose="05000000000000000000" pitchFamily="2" charset="2"/>
              </a:rPr>
              <a:t>Future/on-</a:t>
            </a:r>
            <a:r>
              <a:rPr lang="fr-FR" sz="1800" b="1" dirty="0" err="1" smtClean="0">
                <a:sym typeface="Wingdings" panose="05000000000000000000" pitchFamily="2" charset="2"/>
              </a:rPr>
              <a:t>going</a:t>
            </a:r>
            <a:r>
              <a:rPr lang="fr-FR" sz="1800" b="1" dirty="0" smtClean="0">
                <a:sym typeface="Wingdings" panose="05000000000000000000" pitchFamily="2" charset="2"/>
              </a:rPr>
              <a:t> </a:t>
            </a:r>
            <a:r>
              <a:rPr lang="fr-FR" sz="1800" b="1" dirty="0" err="1" smtClean="0">
                <a:sym typeface="Wingdings" panose="05000000000000000000" pitchFamily="2" charset="2"/>
              </a:rPr>
              <a:t>work</a:t>
            </a:r>
            <a:r>
              <a:rPr lang="fr-FR" sz="1800" b="1" dirty="0" smtClean="0">
                <a:sym typeface="Wingdings" panose="05000000000000000000" pitchFamily="2" charset="2"/>
              </a:rPr>
              <a:t>: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400" b="1" dirty="0" err="1" smtClean="0">
                <a:sym typeface="Wingdings" panose="05000000000000000000" pitchFamily="2" charset="2"/>
              </a:rPr>
              <a:t>Dynamic</a:t>
            </a:r>
            <a:r>
              <a:rPr lang="fr-FR" sz="1400" b="1" dirty="0" smtClean="0">
                <a:sym typeface="Wingdings" panose="05000000000000000000" pitchFamily="2" charset="2"/>
              </a:rPr>
              <a:t> simulations to </a:t>
            </a:r>
            <a:r>
              <a:rPr lang="fr-FR" sz="1400" b="1" dirty="0" err="1" smtClean="0">
                <a:sym typeface="Wingdings" panose="05000000000000000000" pitchFamily="2" charset="2"/>
              </a:rPr>
              <a:t>describe</a:t>
            </a:r>
            <a:r>
              <a:rPr lang="fr-FR" sz="1400" b="1" dirty="0" smtClean="0">
                <a:sym typeface="Wingdings" panose="05000000000000000000" pitchFamily="2" charset="2"/>
              </a:rPr>
              <a:t> the fluctuations (</a:t>
            </a:r>
            <a:r>
              <a:rPr lang="fr-FR" sz="1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data assimilation</a:t>
            </a:r>
            <a:r>
              <a:rPr lang="fr-FR" sz="1400" b="1" dirty="0" smtClean="0">
                <a:sym typeface="Wingdings" panose="05000000000000000000" pitchFamily="2" charset="2"/>
              </a:rPr>
              <a:t>)  4D ?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400" b="1" dirty="0" smtClean="0">
                <a:sym typeface="Wingdings" panose="05000000000000000000" pitchFamily="2" charset="2"/>
              </a:rPr>
              <a:t>Link the </a:t>
            </a:r>
            <a:r>
              <a:rPr lang="fr-FR" sz="1400" b="1" dirty="0" err="1" smtClean="0">
                <a:sym typeface="Wingdings" panose="05000000000000000000" pitchFamily="2" charset="2"/>
              </a:rPr>
              <a:t>acoustic</a:t>
            </a:r>
            <a:r>
              <a:rPr lang="fr-FR" sz="1400" b="1" dirty="0" smtClean="0">
                <a:sym typeface="Wingdings" panose="05000000000000000000" pitchFamily="2" charset="2"/>
              </a:rPr>
              <a:t> observations to </a:t>
            </a:r>
            <a:r>
              <a:rPr lang="fr-FR" sz="14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array</a:t>
            </a:r>
            <a:r>
              <a:rPr lang="fr-FR" sz="1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fr-FR" sz="14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processing</a:t>
            </a:r>
            <a:r>
              <a:rPr lang="fr-FR" sz="1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performance </a:t>
            </a:r>
            <a:r>
              <a:rPr lang="fr-FR" sz="1400" b="1" dirty="0" smtClean="0">
                <a:sym typeface="Wingdings" panose="05000000000000000000" pitchFamily="2" charset="2"/>
              </a:rPr>
              <a:t>(fluctuation of the </a:t>
            </a:r>
            <a:r>
              <a:rPr lang="fr-FR" sz="1400" b="1" dirty="0" err="1" smtClean="0">
                <a:sym typeface="Wingdings" panose="05000000000000000000" pitchFamily="2" charset="2"/>
              </a:rPr>
              <a:t>array</a:t>
            </a:r>
            <a:r>
              <a:rPr lang="fr-FR" sz="1400" b="1" dirty="0" smtClean="0">
                <a:sym typeface="Wingdings" panose="05000000000000000000" pitchFamily="2" charset="2"/>
              </a:rPr>
              <a:t> gain </a:t>
            </a:r>
            <a:r>
              <a:rPr lang="fr-FR" sz="1400" b="1" dirty="0" err="1" smtClean="0">
                <a:sym typeface="Wingdings" panose="05000000000000000000" pitchFamily="2" charset="2"/>
              </a:rPr>
              <a:t>linked</a:t>
            </a:r>
            <a:r>
              <a:rPr lang="fr-FR" sz="1400" b="1" dirty="0" smtClean="0">
                <a:sym typeface="Wingdings" panose="05000000000000000000" pitchFamily="2" charset="2"/>
              </a:rPr>
              <a:t> to the </a:t>
            </a:r>
            <a:r>
              <a:rPr lang="fr-FR" sz="1400" b="1" dirty="0" err="1" smtClean="0">
                <a:sym typeface="Wingdings" panose="05000000000000000000" pitchFamily="2" charset="2"/>
              </a:rPr>
              <a:t>coherence</a:t>
            </a:r>
            <a:r>
              <a:rPr lang="fr-FR" sz="1400" b="1" dirty="0" smtClean="0">
                <a:sym typeface="Wingdings" panose="05000000000000000000" pitchFamily="2" charset="2"/>
              </a:rPr>
              <a:t> </a:t>
            </a:r>
            <a:r>
              <a:rPr lang="fr-FR" sz="1400" b="1" dirty="0" err="1" smtClean="0">
                <a:sym typeface="Wingdings" panose="05000000000000000000" pitchFamily="2" charset="2"/>
              </a:rPr>
              <a:t>length</a:t>
            </a:r>
            <a:r>
              <a:rPr lang="fr-FR" sz="1400" b="1" dirty="0" smtClean="0">
                <a:sym typeface="Wingdings" panose="05000000000000000000" pitchFamily="2" charset="2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1600" b="1" dirty="0">
              <a:sym typeface="Wingdings" panose="05000000000000000000" pitchFamily="2" charset="2"/>
            </a:endParaRPr>
          </a:p>
          <a:p>
            <a:pPr marL="1143000" lvl="2" indent="-285750"/>
            <a:endParaRPr lang="fr-FR" sz="16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9" name="Imag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019" y="2564277"/>
            <a:ext cx="4888285" cy="2240762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 flipH="1">
            <a:off x="3143473" y="3998403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 flipH="1">
            <a:off x="3143473" y="3254691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 flipH="1">
            <a:off x="5737321" y="4006974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 flipH="1">
            <a:off x="5737321" y="3254691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8852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773"/>
    </mc:Choice>
    <mc:Fallback xmlns="">
      <p:transition spd="slow" advTm="53773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Conclusion and Future </a:t>
            </a:r>
            <a:r>
              <a:rPr lang="fr-FR" dirty="0" err="1" smtClean="0"/>
              <a:t>Work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32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3" y="1258160"/>
            <a:ext cx="8447881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>
                <a:sym typeface="Wingdings" panose="05000000000000000000" pitchFamily="2" charset="2"/>
              </a:rPr>
              <a:t>Future/on-</a:t>
            </a:r>
            <a:r>
              <a:rPr lang="fr-FR" sz="1800" b="1" dirty="0" err="1" smtClean="0">
                <a:sym typeface="Wingdings" panose="05000000000000000000" pitchFamily="2" charset="2"/>
              </a:rPr>
              <a:t>going</a:t>
            </a:r>
            <a:r>
              <a:rPr lang="fr-FR" sz="1800" b="1" dirty="0" smtClean="0">
                <a:sym typeface="Wingdings" panose="05000000000000000000" pitchFamily="2" charset="2"/>
              </a:rPr>
              <a:t> </a:t>
            </a:r>
            <a:r>
              <a:rPr lang="fr-FR" sz="1800" b="1" dirty="0" err="1" smtClean="0">
                <a:sym typeface="Wingdings" panose="05000000000000000000" pitchFamily="2" charset="2"/>
              </a:rPr>
              <a:t>work</a:t>
            </a:r>
            <a:r>
              <a:rPr lang="fr-FR" sz="1800" b="1" dirty="0" smtClean="0">
                <a:sym typeface="Wingdings" panose="05000000000000000000" pitchFamily="2" charset="2"/>
              </a:rPr>
              <a:t>: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400" b="1" dirty="0" err="1" smtClean="0">
                <a:sym typeface="Wingdings" panose="05000000000000000000" pitchFamily="2" charset="2"/>
              </a:rPr>
              <a:t>Dynamic</a:t>
            </a:r>
            <a:r>
              <a:rPr lang="fr-FR" sz="1400" b="1" dirty="0" smtClean="0">
                <a:sym typeface="Wingdings" panose="05000000000000000000" pitchFamily="2" charset="2"/>
              </a:rPr>
              <a:t> simulations to </a:t>
            </a:r>
            <a:r>
              <a:rPr lang="fr-FR" sz="1400" b="1" dirty="0" err="1" smtClean="0">
                <a:sym typeface="Wingdings" panose="05000000000000000000" pitchFamily="2" charset="2"/>
              </a:rPr>
              <a:t>describe</a:t>
            </a:r>
            <a:r>
              <a:rPr lang="fr-FR" sz="1400" b="1" dirty="0" smtClean="0">
                <a:sym typeface="Wingdings" panose="05000000000000000000" pitchFamily="2" charset="2"/>
              </a:rPr>
              <a:t> the fluctuations (</a:t>
            </a:r>
            <a:r>
              <a:rPr lang="fr-FR" sz="1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data assimilation</a:t>
            </a:r>
            <a:r>
              <a:rPr lang="fr-FR" sz="1400" b="1" dirty="0" smtClean="0">
                <a:sym typeface="Wingdings" panose="05000000000000000000" pitchFamily="2" charset="2"/>
              </a:rPr>
              <a:t>)  4D ?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400" b="1" dirty="0" smtClean="0">
                <a:sym typeface="Wingdings" panose="05000000000000000000" pitchFamily="2" charset="2"/>
              </a:rPr>
              <a:t>Link the </a:t>
            </a:r>
            <a:r>
              <a:rPr lang="fr-FR" sz="1400" b="1" dirty="0" err="1" smtClean="0">
                <a:sym typeface="Wingdings" panose="05000000000000000000" pitchFamily="2" charset="2"/>
              </a:rPr>
              <a:t>acoustic</a:t>
            </a:r>
            <a:r>
              <a:rPr lang="fr-FR" sz="1400" b="1" dirty="0" smtClean="0">
                <a:sym typeface="Wingdings" panose="05000000000000000000" pitchFamily="2" charset="2"/>
              </a:rPr>
              <a:t> observations to </a:t>
            </a:r>
            <a:r>
              <a:rPr lang="fr-FR" sz="14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array</a:t>
            </a:r>
            <a:r>
              <a:rPr lang="fr-FR" sz="1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fr-FR" sz="14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processing</a:t>
            </a:r>
            <a:r>
              <a:rPr lang="fr-FR" sz="1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performance </a:t>
            </a:r>
            <a:r>
              <a:rPr lang="fr-FR" sz="1400" b="1" dirty="0" smtClean="0">
                <a:sym typeface="Wingdings" panose="05000000000000000000" pitchFamily="2" charset="2"/>
              </a:rPr>
              <a:t>(fluctuation of the </a:t>
            </a:r>
            <a:r>
              <a:rPr lang="fr-FR" sz="1400" b="1" dirty="0" err="1" smtClean="0">
                <a:sym typeface="Wingdings" panose="05000000000000000000" pitchFamily="2" charset="2"/>
              </a:rPr>
              <a:t>array</a:t>
            </a:r>
            <a:r>
              <a:rPr lang="fr-FR" sz="1400" b="1" dirty="0" smtClean="0">
                <a:sym typeface="Wingdings" panose="05000000000000000000" pitchFamily="2" charset="2"/>
              </a:rPr>
              <a:t> gain </a:t>
            </a:r>
            <a:r>
              <a:rPr lang="fr-FR" sz="1400" b="1" dirty="0" err="1" smtClean="0">
                <a:sym typeface="Wingdings" panose="05000000000000000000" pitchFamily="2" charset="2"/>
              </a:rPr>
              <a:t>linked</a:t>
            </a:r>
            <a:r>
              <a:rPr lang="fr-FR" sz="1400" b="1" dirty="0" smtClean="0">
                <a:sym typeface="Wingdings" panose="05000000000000000000" pitchFamily="2" charset="2"/>
              </a:rPr>
              <a:t> to the </a:t>
            </a:r>
            <a:r>
              <a:rPr lang="fr-FR" sz="1400" b="1" dirty="0" err="1" smtClean="0">
                <a:sym typeface="Wingdings" panose="05000000000000000000" pitchFamily="2" charset="2"/>
              </a:rPr>
              <a:t>coherence</a:t>
            </a:r>
            <a:r>
              <a:rPr lang="fr-FR" sz="1400" b="1" dirty="0" smtClean="0">
                <a:sym typeface="Wingdings" panose="05000000000000000000" pitchFamily="2" charset="2"/>
              </a:rPr>
              <a:t> </a:t>
            </a:r>
            <a:r>
              <a:rPr lang="fr-FR" sz="1400" b="1" dirty="0" err="1" smtClean="0">
                <a:sym typeface="Wingdings" panose="05000000000000000000" pitchFamily="2" charset="2"/>
              </a:rPr>
              <a:t>length</a:t>
            </a:r>
            <a:r>
              <a:rPr lang="fr-FR" sz="1400" b="1" dirty="0" smtClean="0">
                <a:sym typeface="Wingdings" panose="05000000000000000000" pitchFamily="2" charset="2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1600" b="1" dirty="0">
              <a:sym typeface="Wingdings" panose="05000000000000000000" pitchFamily="2" charset="2"/>
            </a:endParaRPr>
          </a:p>
          <a:p>
            <a:pPr marL="1143000" lvl="2" indent="-285750"/>
            <a:endParaRPr lang="fr-FR" sz="16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018" y="2529819"/>
            <a:ext cx="1967843" cy="229048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191" y="2530703"/>
            <a:ext cx="1981436" cy="228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6368163" y="3286340"/>
                <a:ext cx="945259" cy="2077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𝐴𝐺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~3.5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𝑑𝐵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8163" y="3286340"/>
                <a:ext cx="945259" cy="207749"/>
              </a:xfrm>
              <a:prstGeom prst="rect">
                <a:avLst/>
              </a:prstGeom>
              <a:blipFill>
                <a:blip r:embed="rId5"/>
                <a:stretch>
                  <a:fillRect l="-3871" r="-3226" b="-1176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76868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773"/>
    </mc:Choice>
    <mc:Fallback xmlns="">
      <p:transition spd="slow" advTm="53773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Conclusion and Future </a:t>
            </a:r>
            <a:r>
              <a:rPr lang="fr-FR" dirty="0" err="1" smtClean="0"/>
              <a:t>Work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33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3" y="1258160"/>
            <a:ext cx="8447881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>
                <a:sym typeface="Wingdings" panose="05000000000000000000" pitchFamily="2" charset="2"/>
              </a:rPr>
              <a:t>Future/on-</a:t>
            </a:r>
            <a:r>
              <a:rPr lang="fr-FR" sz="1800" b="1" dirty="0" err="1" smtClean="0">
                <a:sym typeface="Wingdings" panose="05000000000000000000" pitchFamily="2" charset="2"/>
              </a:rPr>
              <a:t>going</a:t>
            </a:r>
            <a:r>
              <a:rPr lang="fr-FR" sz="1800" b="1" dirty="0" smtClean="0">
                <a:sym typeface="Wingdings" panose="05000000000000000000" pitchFamily="2" charset="2"/>
              </a:rPr>
              <a:t> </a:t>
            </a:r>
            <a:r>
              <a:rPr lang="fr-FR" sz="1800" b="1" dirty="0" err="1" smtClean="0">
                <a:sym typeface="Wingdings" panose="05000000000000000000" pitchFamily="2" charset="2"/>
              </a:rPr>
              <a:t>work</a:t>
            </a:r>
            <a:r>
              <a:rPr lang="fr-FR" sz="1800" b="1" dirty="0" smtClean="0">
                <a:sym typeface="Wingdings" panose="05000000000000000000" pitchFamily="2" charset="2"/>
              </a:rPr>
              <a:t>: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400" b="1" dirty="0" err="1" smtClean="0">
                <a:sym typeface="Wingdings" panose="05000000000000000000" pitchFamily="2" charset="2"/>
              </a:rPr>
              <a:t>Dynamic</a:t>
            </a:r>
            <a:r>
              <a:rPr lang="fr-FR" sz="1400" b="1" dirty="0" smtClean="0">
                <a:sym typeface="Wingdings" panose="05000000000000000000" pitchFamily="2" charset="2"/>
              </a:rPr>
              <a:t> simulations to </a:t>
            </a:r>
            <a:r>
              <a:rPr lang="fr-FR" sz="1400" b="1" dirty="0" err="1" smtClean="0">
                <a:sym typeface="Wingdings" panose="05000000000000000000" pitchFamily="2" charset="2"/>
              </a:rPr>
              <a:t>describe</a:t>
            </a:r>
            <a:r>
              <a:rPr lang="fr-FR" sz="1400" b="1" dirty="0" smtClean="0">
                <a:sym typeface="Wingdings" panose="05000000000000000000" pitchFamily="2" charset="2"/>
              </a:rPr>
              <a:t> the fluctuations (</a:t>
            </a:r>
            <a:r>
              <a:rPr lang="fr-FR" sz="1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data assimilation</a:t>
            </a:r>
            <a:r>
              <a:rPr lang="fr-FR" sz="1400" b="1" dirty="0" smtClean="0">
                <a:sym typeface="Wingdings" panose="05000000000000000000" pitchFamily="2" charset="2"/>
              </a:rPr>
              <a:t>)  4D ?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400" b="1" dirty="0" smtClean="0">
                <a:sym typeface="Wingdings" panose="05000000000000000000" pitchFamily="2" charset="2"/>
              </a:rPr>
              <a:t>Link the </a:t>
            </a:r>
            <a:r>
              <a:rPr lang="fr-FR" sz="1400" b="1" dirty="0" err="1" smtClean="0">
                <a:sym typeface="Wingdings" panose="05000000000000000000" pitchFamily="2" charset="2"/>
              </a:rPr>
              <a:t>acoustic</a:t>
            </a:r>
            <a:r>
              <a:rPr lang="fr-FR" sz="1400" b="1" dirty="0" smtClean="0">
                <a:sym typeface="Wingdings" panose="05000000000000000000" pitchFamily="2" charset="2"/>
              </a:rPr>
              <a:t> observations to </a:t>
            </a:r>
            <a:r>
              <a:rPr lang="fr-FR" sz="14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array</a:t>
            </a:r>
            <a:r>
              <a:rPr lang="fr-FR" sz="1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fr-FR" sz="14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processing</a:t>
            </a:r>
            <a:r>
              <a:rPr lang="fr-FR" sz="1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performance </a:t>
            </a:r>
            <a:r>
              <a:rPr lang="fr-FR" sz="1400" b="1" dirty="0" smtClean="0">
                <a:sym typeface="Wingdings" panose="05000000000000000000" pitchFamily="2" charset="2"/>
              </a:rPr>
              <a:t>(fluctuation of the </a:t>
            </a:r>
            <a:r>
              <a:rPr lang="fr-FR" sz="1400" b="1" dirty="0" err="1" smtClean="0">
                <a:sym typeface="Wingdings" panose="05000000000000000000" pitchFamily="2" charset="2"/>
              </a:rPr>
              <a:t>array</a:t>
            </a:r>
            <a:r>
              <a:rPr lang="fr-FR" sz="1400" b="1" dirty="0" smtClean="0">
                <a:sym typeface="Wingdings" panose="05000000000000000000" pitchFamily="2" charset="2"/>
              </a:rPr>
              <a:t> gain </a:t>
            </a:r>
            <a:r>
              <a:rPr lang="fr-FR" sz="1400" b="1" dirty="0" err="1" smtClean="0">
                <a:sym typeface="Wingdings" panose="05000000000000000000" pitchFamily="2" charset="2"/>
              </a:rPr>
              <a:t>linked</a:t>
            </a:r>
            <a:r>
              <a:rPr lang="fr-FR" sz="1400" b="1" dirty="0" smtClean="0">
                <a:sym typeface="Wingdings" panose="05000000000000000000" pitchFamily="2" charset="2"/>
              </a:rPr>
              <a:t> to the </a:t>
            </a:r>
            <a:r>
              <a:rPr lang="fr-FR" sz="1400" b="1" dirty="0" err="1" smtClean="0">
                <a:sym typeface="Wingdings" panose="05000000000000000000" pitchFamily="2" charset="2"/>
              </a:rPr>
              <a:t>coherence</a:t>
            </a:r>
            <a:r>
              <a:rPr lang="fr-FR" sz="1400" b="1" dirty="0" smtClean="0">
                <a:sym typeface="Wingdings" panose="05000000000000000000" pitchFamily="2" charset="2"/>
              </a:rPr>
              <a:t> </a:t>
            </a:r>
            <a:r>
              <a:rPr lang="fr-FR" sz="1400" b="1" dirty="0" err="1" smtClean="0">
                <a:sym typeface="Wingdings" panose="05000000000000000000" pitchFamily="2" charset="2"/>
              </a:rPr>
              <a:t>length</a:t>
            </a:r>
            <a:r>
              <a:rPr lang="fr-FR" sz="1400" b="1" dirty="0" smtClean="0">
                <a:sym typeface="Wingdings" panose="05000000000000000000" pitchFamily="2" charset="2"/>
              </a:rPr>
              <a:t>)</a:t>
            </a:r>
          </a:p>
          <a:p>
            <a:pPr lvl="1"/>
            <a:endParaRPr lang="fr-FR" sz="1400" b="1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/>
            <a:endParaRPr lang="fr-FR" sz="1400" b="1" dirty="0" smtClean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 algn="ctr"/>
            <a:r>
              <a:rPr lang="fr-FR" sz="1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NARVAL 21 (IFF)  présentation à venir…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1600" b="1" dirty="0">
              <a:sym typeface="Wingdings" panose="05000000000000000000" pitchFamily="2" charset="2"/>
            </a:endParaRPr>
          </a:p>
          <a:p>
            <a:pPr marL="1143000" lvl="2" indent="-285750"/>
            <a:endParaRPr lang="fr-FR" sz="16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141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773"/>
    </mc:Choice>
    <mc:Fallback xmlns="">
      <p:transition spd="slow" advTm="53773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34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lvl="2" indent="0">
              <a:buNone/>
            </a:pPr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r>
              <a:rPr lang="fr-FR" sz="2400" b="1" dirty="0" smtClean="0">
                <a:solidFill>
                  <a:srgbClr val="FF0000"/>
                </a:solidFill>
              </a:rPr>
              <a:t>Questions</a:t>
            </a:r>
            <a:r>
              <a:rPr lang="fr-FR" sz="1700" b="1" dirty="0" smtClean="0">
                <a:solidFill>
                  <a:srgbClr val="FF0000"/>
                </a:solidFill>
              </a:rPr>
              <a:t> ?</a:t>
            </a:r>
            <a:endParaRPr lang="fr-FR" sz="1700" b="1" dirty="0">
              <a:solidFill>
                <a:srgbClr val="FF000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52" y="2741547"/>
            <a:ext cx="8041321" cy="1268078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6050166" y="3295239"/>
            <a:ext cx="263771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C00000"/>
                </a:solidFill>
              </a:rPr>
              <a:t>gaultier.real@intradef.gouv.fr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09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57"/>
    </mc:Choice>
    <mc:Fallback xmlns="">
      <p:transition spd="slow" advTm="13657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BONUS SLIDE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35</a:t>
            </a:fld>
            <a:endParaRPr lang="fr-FR" dirty="0"/>
          </a:p>
        </p:txBody>
      </p:sp>
      <p:sp>
        <p:nvSpPr>
          <p:cNvPr id="9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r>
              <a:rPr lang="fr-FR" sz="1800" b="1" dirty="0" err="1" smtClean="0"/>
              <a:t>Glimpse</a:t>
            </a:r>
            <a:r>
              <a:rPr lang="fr-FR" sz="1800" b="1" dirty="0" smtClean="0"/>
              <a:t> of </a:t>
            </a:r>
            <a:r>
              <a:rPr lang="fr-FR" sz="1800" b="1" dirty="0" err="1" smtClean="0"/>
              <a:t>Tomography</a:t>
            </a:r>
            <a:r>
              <a:rPr lang="fr-FR" sz="1800" b="1" dirty="0" smtClean="0"/>
              <a:t> : </a:t>
            </a:r>
          </a:p>
          <a:p>
            <a:r>
              <a:rPr lang="fr-FR" sz="1800" b="1" dirty="0" smtClean="0"/>
              <a:t>temporal </a:t>
            </a:r>
            <a:r>
              <a:rPr lang="fr-FR" sz="1800" b="1" dirty="0" err="1" smtClean="0"/>
              <a:t>evolution</a:t>
            </a:r>
            <a:r>
              <a:rPr lang="fr-FR" sz="1800" b="1" dirty="0" smtClean="0"/>
              <a:t> of the CIR + distance compensation  </a:t>
            </a:r>
            <a:endParaRPr lang="fr-FR" sz="1800" b="1" dirty="0"/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  <p:pic>
        <p:nvPicPr>
          <p:cNvPr id="10" name="Image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1" y="1941589"/>
            <a:ext cx="5575021" cy="2566305"/>
          </a:xfrm>
          <a:prstGeom prst="rect">
            <a:avLst/>
          </a:prstGeom>
        </p:spPr>
      </p:pic>
      <p:pic>
        <p:nvPicPr>
          <p:cNvPr id="11" name="Imag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697" y="1903396"/>
            <a:ext cx="3088071" cy="2641648"/>
          </a:xfrm>
          <a:prstGeom prst="rect">
            <a:avLst/>
          </a:prstGeom>
        </p:spPr>
      </p:pic>
      <p:cxnSp>
        <p:nvCxnSpPr>
          <p:cNvPr id="12" name="Connecteur droit 11"/>
          <p:cNvCxnSpPr/>
          <p:nvPr/>
        </p:nvCxnSpPr>
        <p:spPr>
          <a:xfrm flipH="1">
            <a:off x="7018599" y="3164566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 flipH="1">
            <a:off x="7018599" y="2586010"/>
            <a:ext cx="998759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/>
          <p:cNvSpPr/>
          <p:nvPr/>
        </p:nvSpPr>
        <p:spPr>
          <a:xfrm>
            <a:off x="7282974" y="3017117"/>
            <a:ext cx="116818" cy="269889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/>
        </p:nvSpPr>
        <p:spPr>
          <a:xfrm>
            <a:off x="631185" y="2451065"/>
            <a:ext cx="339040" cy="888308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/>
        </p:nvSpPr>
        <p:spPr>
          <a:xfrm>
            <a:off x="7693179" y="2470455"/>
            <a:ext cx="116818" cy="269889"/>
          </a:xfrm>
          <a:prstGeom prst="ellipse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/>
        </p:nvSpPr>
        <p:spPr>
          <a:xfrm>
            <a:off x="3748905" y="2647597"/>
            <a:ext cx="339712" cy="576623"/>
          </a:xfrm>
          <a:prstGeom prst="ellipse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/>
          <p:cNvSpPr/>
          <p:nvPr/>
        </p:nvSpPr>
        <p:spPr>
          <a:xfrm>
            <a:off x="7546820" y="2409216"/>
            <a:ext cx="116818" cy="269889"/>
          </a:xfrm>
          <a:prstGeom prst="ellipse">
            <a:avLst/>
          </a:prstGeom>
          <a:noFill/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/>
          <p:cNvSpPr/>
          <p:nvPr/>
        </p:nvSpPr>
        <p:spPr>
          <a:xfrm>
            <a:off x="4544138" y="2614094"/>
            <a:ext cx="324205" cy="562249"/>
          </a:xfrm>
          <a:prstGeom prst="ellipse">
            <a:avLst/>
          </a:prstGeom>
          <a:noFill/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769385" y="3824834"/>
            <a:ext cx="39838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Change in the </a:t>
            </a:r>
            <a:r>
              <a:rPr lang="fr-FR" dirty="0" err="1" smtClean="0">
                <a:solidFill>
                  <a:schemeClr val="bg1"/>
                </a:solidFill>
              </a:rPr>
              <a:t>delay</a:t>
            </a:r>
            <a:r>
              <a:rPr lang="fr-FR" dirty="0" smtClean="0">
                <a:solidFill>
                  <a:schemeClr val="bg1"/>
                </a:solidFill>
              </a:rPr>
              <a:t> </a:t>
            </a:r>
            <a:r>
              <a:rPr lang="fr-FR" dirty="0" err="1" smtClean="0">
                <a:solidFill>
                  <a:schemeClr val="bg1"/>
                </a:solidFill>
              </a:rPr>
              <a:t>slope</a:t>
            </a:r>
            <a:r>
              <a:rPr lang="fr-FR" dirty="0" smtClean="0">
                <a:solidFill>
                  <a:schemeClr val="bg1"/>
                </a:solidFill>
              </a:rPr>
              <a:t> = </a:t>
            </a:r>
            <a:r>
              <a:rPr lang="fr-FR" dirty="0" err="1" smtClean="0">
                <a:solidFill>
                  <a:schemeClr val="bg1"/>
                </a:solidFill>
              </a:rPr>
              <a:t>crossing</a:t>
            </a:r>
            <a:r>
              <a:rPr lang="fr-FR" dirty="0" smtClean="0">
                <a:solidFill>
                  <a:schemeClr val="bg1"/>
                </a:solidFill>
              </a:rPr>
              <a:t> the front</a:t>
            </a:r>
          </a:p>
          <a:p>
            <a:r>
              <a:rPr lang="fr-FR" dirty="0" err="1" smtClean="0">
                <a:solidFill>
                  <a:schemeClr val="bg1"/>
                </a:solidFill>
              </a:rPr>
              <a:t>Slope</a:t>
            </a:r>
            <a:r>
              <a:rPr lang="fr-FR" dirty="0" smtClean="0">
                <a:solidFill>
                  <a:schemeClr val="bg1"/>
                </a:solidFill>
              </a:rPr>
              <a:t> ~angle of front </a:t>
            </a:r>
            <a:r>
              <a:rPr lang="fr-FR" dirty="0" err="1" smtClean="0">
                <a:solidFill>
                  <a:schemeClr val="bg1"/>
                </a:solidFill>
              </a:rPr>
              <a:t>crossing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56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57"/>
    </mc:Choice>
    <mc:Fallback xmlns="">
      <p:transition spd="slow" advTm="13657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BONUS SLIDE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36</a:t>
            </a:fld>
            <a:endParaRPr lang="fr-FR" dirty="0"/>
          </a:p>
        </p:txBody>
      </p:sp>
      <p:sp>
        <p:nvSpPr>
          <p:cNvPr id="9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r>
              <a:rPr lang="fr-FR" sz="1800" b="1" dirty="0" err="1" smtClean="0"/>
              <a:t>Signals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received</a:t>
            </a:r>
            <a:r>
              <a:rPr lang="fr-FR" sz="1800" b="1" dirty="0" smtClean="0"/>
              <a:t> on FASAN </a:t>
            </a:r>
            <a:r>
              <a:rPr lang="fr-FR" sz="1800" b="1" dirty="0" err="1" smtClean="0"/>
              <a:t>mooring</a:t>
            </a:r>
            <a:r>
              <a:rPr lang="fr-FR" sz="1800" b="1" dirty="0" smtClean="0"/>
              <a:t> (FFI)</a:t>
            </a:r>
          </a:p>
          <a:p>
            <a:r>
              <a:rPr lang="fr-FR" sz="1800" b="1" dirty="0" smtClean="0"/>
              <a:t>High temporal </a:t>
            </a:r>
            <a:r>
              <a:rPr lang="fr-FR" sz="1800" b="1" dirty="0" err="1" smtClean="0"/>
              <a:t>variability</a:t>
            </a:r>
            <a:r>
              <a:rPr lang="fr-FR" sz="1800" b="1" dirty="0" smtClean="0"/>
              <a:t> of the </a:t>
            </a:r>
            <a:r>
              <a:rPr lang="fr-FR" sz="1800" b="1" dirty="0" err="1" smtClean="0"/>
              <a:t>received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signals</a:t>
            </a:r>
            <a:endParaRPr lang="fr-FR" sz="1800" b="1" dirty="0"/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987" y="1970246"/>
            <a:ext cx="4089393" cy="2850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63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57"/>
    </mc:Choice>
    <mc:Fallback xmlns="">
      <p:transition spd="slow" advTm="1365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Context</a:t>
            </a:r>
            <a:r>
              <a:rPr lang="fr-FR" dirty="0" smtClean="0"/>
              <a:t> and Objectives:</a:t>
            </a:r>
            <a:br>
              <a:rPr lang="fr-FR" dirty="0" smtClean="0"/>
            </a:br>
            <a:r>
              <a:rPr lang="fr-FR" dirty="0" smtClean="0"/>
              <a:t>High Latitude </a:t>
            </a:r>
            <a:r>
              <a:rPr lang="fr-FR" dirty="0" err="1" smtClean="0"/>
              <a:t>Research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CMRE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705046"/>
            <a:ext cx="7512792" cy="288727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b="1" dirty="0" smtClean="0"/>
              <a:t>Main objective of the collaborative </a:t>
            </a:r>
            <a:r>
              <a:rPr lang="fr-FR" sz="1800" b="1" dirty="0" err="1" smtClean="0"/>
              <a:t>environment</a:t>
            </a:r>
            <a:r>
              <a:rPr lang="fr-FR" sz="1800" b="1" dirty="0" smtClean="0"/>
              <a:t> :</a:t>
            </a:r>
          </a:p>
          <a:p>
            <a:pPr marL="685800" lvl="1" indent="-342900">
              <a:buFont typeface="Wingdings" panose="05000000000000000000" pitchFamily="2" charset="2"/>
              <a:buChar char="ü"/>
            </a:pPr>
            <a:r>
              <a:rPr lang="fr-FR" sz="1600" b="1" dirty="0"/>
              <a:t>Building a </a:t>
            </a:r>
            <a:r>
              <a:rPr lang="fr-FR" sz="1600" b="1" dirty="0" err="1"/>
              <a:t>capability</a:t>
            </a:r>
            <a:r>
              <a:rPr lang="fr-FR" sz="1600" b="1" dirty="0"/>
              <a:t> to </a:t>
            </a:r>
            <a:r>
              <a:rPr lang="fr-FR" sz="1600" b="1" dirty="0" err="1"/>
              <a:t>secure</a:t>
            </a:r>
            <a:r>
              <a:rPr lang="fr-FR" sz="1600" b="1" dirty="0"/>
              <a:t> the Atlantic zone in a </a:t>
            </a:r>
            <a:r>
              <a:rPr lang="fr-FR" sz="1600" b="1" dirty="0" err="1">
                <a:solidFill>
                  <a:srgbClr val="FF0000"/>
                </a:solidFill>
              </a:rPr>
              <a:t>strategic</a:t>
            </a:r>
            <a:r>
              <a:rPr lang="fr-FR" sz="1600" b="1" dirty="0">
                <a:solidFill>
                  <a:srgbClr val="FF0000"/>
                </a:solidFill>
              </a:rPr>
              <a:t> area </a:t>
            </a:r>
            <a:r>
              <a:rPr lang="fr-FR" sz="1600" b="1" dirty="0" err="1"/>
              <a:t>such</a:t>
            </a:r>
            <a:r>
              <a:rPr lang="fr-FR" sz="1600" b="1" dirty="0"/>
              <a:t> as the </a:t>
            </a:r>
            <a:r>
              <a:rPr lang="fr-FR" sz="1600" b="1" dirty="0" err="1" smtClean="0"/>
              <a:t>Arctic</a:t>
            </a:r>
            <a:endParaRPr lang="fr-FR" sz="1600" b="1" dirty="0" smtClean="0"/>
          </a:p>
          <a:p>
            <a:pPr lvl="1"/>
            <a:endParaRPr lang="fr-FR" sz="1600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800" b="1" dirty="0" smtClean="0"/>
              <a:t>  Main challenge : </a:t>
            </a:r>
          </a:p>
          <a:p>
            <a:pPr marL="514350" lvl="1" indent="-171450">
              <a:buFont typeface="Wingdings" panose="05000000000000000000" pitchFamily="2" charset="2"/>
              <a:buChar char="ü"/>
            </a:pPr>
            <a:r>
              <a:rPr lang="fr-FR" sz="1600" b="1" dirty="0" smtClean="0"/>
              <a:t>   This </a:t>
            </a:r>
            <a:r>
              <a:rPr lang="fr-FR" sz="1600" b="1" dirty="0"/>
              <a:t>area </a:t>
            </a:r>
            <a:r>
              <a:rPr lang="fr-FR" sz="1600" b="1" dirty="0" err="1"/>
              <a:t>is</a:t>
            </a:r>
            <a:r>
              <a:rPr lang="fr-FR" sz="1600" b="1" dirty="0"/>
              <a:t> </a:t>
            </a:r>
            <a:r>
              <a:rPr lang="fr-FR" sz="1600" b="1" dirty="0" err="1">
                <a:solidFill>
                  <a:srgbClr val="FF0000"/>
                </a:solidFill>
              </a:rPr>
              <a:t>rapidly</a:t>
            </a:r>
            <a:r>
              <a:rPr lang="fr-FR" sz="1600" b="1" dirty="0">
                <a:solidFill>
                  <a:srgbClr val="FF0000"/>
                </a:solidFill>
              </a:rPr>
              <a:t> </a:t>
            </a:r>
            <a:r>
              <a:rPr lang="fr-FR" sz="1600" b="1" dirty="0" err="1">
                <a:solidFill>
                  <a:srgbClr val="FF0000"/>
                </a:solidFill>
              </a:rPr>
              <a:t>changing</a:t>
            </a:r>
            <a:r>
              <a:rPr lang="fr-FR" sz="1600" b="1" dirty="0"/>
              <a:t>, </a:t>
            </a:r>
            <a:r>
              <a:rPr lang="fr-FR" sz="1600" b="1" dirty="0" err="1" smtClean="0"/>
              <a:t>especially</a:t>
            </a:r>
            <a:r>
              <a:rPr lang="fr-FR" sz="1600" b="1" dirty="0" smtClean="0"/>
              <a:t> due to </a:t>
            </a:r>
            <a:r>
              <a:rPr lang="fr-FR" sz="1600" b="1" dirty="0" err="1" smtClean="0">
                <a:solidFill>
                  <a:srgbClr val="FF0000"/>
                </a:solidFill>
              </a:rPr>
              <a:t>climate</a:t>
            </a:r>
            <a:r>
              <a:rPr lang="fr-FR" sz="1600" b="1" dirty="0" smtClean="0">
                <a:solidFill>
                  <a:srgbClr val="FF0000"/>
                </a:solidFill>
              </a:rPr>
              <a:t> change</a:t>
            </a:r>
          </a:p>
          <a:p>
            <a:pPr marL="514350" lvl="1" indent="-171450">
              <a:buFont typeface="Wingdings" panose="05000000000000000000" pitchFamily="2" charset="2"/>
              <a:buChar char="ü"/>
            </a:pPr>
            <a:r>
              <a:rPr lang="fr-FR" sz="1600" b="1" dirty="0"/>
              <a:t> </a:t>
            </a:r>
            <a:r>
              <a:rPr lang="fr-FR" sz="1600" b="1" dirty="0" smtClean="0"/>
              <a:t>  </a:t>
            </a:r>
            <a:r>
              <a:rPr lang="fr-FR" sz="1600" b="1" dirty="0" err="1" smtClean="0"/>
              <a:t>Threats</a:t>
            </a:r>
            <a:r>
              <a:rPr lang="fr-FR" sz="1600" b="1" dirty="0" smtClean="0"/>
              <a:t> are </a:t>
            </a:r>
            <a:r>
              <a:rPr lang="fr-FR" sz="1600" b="1" dirty="0" err="1" smtClean="0"/>
              <a:t>stealthier</a:t>
            </a:r>
            <a:r>
              <a:rPr lang="fr-FR" sz="1600" b="1" dirty="0" smtClean="0"/>
              <a:t> and more efficient</a:t>
            </a:r>
          </a:p>
          <a:p>
            <a:pPr lvl="1"/>
            <a:endParaRPr lang="fr-FR" sz="1600" b="1" dirty="0" smtClean="0"/>
          </a:p>
          <a:p>
            <a:pPr lvl="1"/>
            <a:r>
              <a:rPr lang="fr-FR" b="1" dirty="0"/>
              <a:t> </a:t>
            </a:r>
            <a:r>
              <a:rPr lang="fr-FR" b="1" dirty="0" smtClean="0">
                <a:sym typeface="Wingdings" panose="05000000000000000000" pitchFamily="2" charset="2"/>
              </a:rPr>
              <a:t> To </a:t>
            </a:r>
            <a:r>
              <a:rPr lang="fr-FR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maintain</a:t>
            </a:r>
            <a:r>
              <a:rPr lang="fr-FR" b="1" dirty="0" smtClean="0">
                <a:sym typeface="Wingdings" panose="05000000000000000000" pitchFamily="2" charset="2"/>
              </a:rPr>
              <a:t> and </a:t>
            </a:r>
            <a:r>
              <a:rPr lang="fr-FR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increase</a:t>
            </a:r>
            <a:r>
              <a:rPr lang="fr-FR" b="1" dirty="0" smtClean="0">
                <a:sym typeface="Wingdings" panose="05000000000000000000" pitchFamily="2" charset="2"/>
              </a:rPr>
              <a:t> the sonar </a:t>
            </a:r>
            <a:r>
              <a:rPr lang="fr-FR" b="1" dirty="0" err="1" smtClean="0">
                <a:sym typeface="Wingdings" panose="05000000000000000000" pitchFamily="2" charset="2"/>
              </a:rPr>
              <a:t>detection</a:t>
            </a:r>
            <a:r>
              <a:rPr lang="fr-FR" b="1" dirty="0" smtClean="0">
                <a:sym typeface="Wingdings" panose="05000000000000000000" pitchFamily="2" charset="2"/>
              </a:rPr>
              <a:t> </a:t>
            </a:r>
            <a:r>
              <a:rPr lang="fr-FR" b="1" dirty="0" err="1" smtClean="0">
                <a:sym typeface="Wingdings" panose="05000000000000000000" pitchFamily="2" charset="2"/>
              </a:rPr>
              <a:t>capabilities</a:t>
            </a:r>
            <a:r>
              <a:rPr lang="fr-FR" b="1" dirty="0" smtClean="0">
                <a:sym typeface="Wingdings" panose="05000000000000000000" pitchFamily="2" charset="2"/>
              </a:rPr>
              <a:t>:</a:t>
            </a:r>
            <a:endParaRPr lang="fr-FR" b="1" dirty="0" smtClean="0"/>
          </a:p>
          <a:p>
            <a:pPr marL="685800" lvl="1" indent="-342900">
              <a:buFont typeface="Wingdings" panose="05000000000000000000" pitchFamily="2" charset="2"/>
              <a:buChar char="ü"/>
            </a:pPr>
            <a:r>
              <a:rPr lang="fr-FR" sz="1600" b="1" dirty="0" err="1" smtClean="0">
                <a:solidFill>
                  <a:srgbClr val="FF0000"/>
                </a:solidFill>
              </a:rPr>
              <a:t>Understanding</a:t>
            </a:r>
            <a:r>
              <a:rPr lang="fr-FR" sz="1600" b="1" dirty="0" smtClean="0"/>
              <a:t> </a:t>
            </a:r>
            <a:r>
              <a:rPr lang="fr-FR" sz="1600" b="1" dirty="0" smtClean="0">
                <a:solidFill>
                  <a:srgbClr val="FF0000"/>
                </a:solidFill>
              </a:rPr>
              <a:t>the </a:t>
            </a:r>
            <a:r>
              <a:rPr lang="fr-FR" sz="1600" b="1" dirty="0" err="1" smtClean="0">
                <a:solidFill>
                  <a:srgbClr val="FF0000"/>
                </a:solidFill>
              </a:rPr>
              <a:t>dynamics</a:t>
            </a:r>
            <a:r>
              <a:rPr lang="fr-FR" sz="1600" b="1" dirty="0" smtClean="0">
                <a:solidFill>
                  <a:srgbClr val="FF0000"/>
                </a:solidFill>
              </a:rPr>
              <a:t> of </a:t>
            </a:r>
            <a:r>
              <a:rPr lang="fr-FR" sz="1600" b="1" dirty="0" err="1" smtClean="0">
                <a:solidFill>
                  <a:srgbClr val="FF0000"/>
                </a:solidFill>
              </a:rPr>
              <a:t>oceanographic</a:t>
            </a:r>
            <a:r>
              <a:rPr lang="fr-FR" sz="1600" b="1" dirty="0" smtClean="0">
                <a:solidFill>
                  <a:srgbClr val="FF0000"/>
                </a:solidFill>
              </a:rPr>
              <a:t> </a:t>
            </a:r>
            <a:r>
              <a:rPr lang="fr-FR" sz="1600" b="1" dirty="0" err="1" smtClean="0">
                <a:solidFill>
                  <a:srgbClr val="FF0000"/>
                </a:solidFill>
              </a:rPr>
              <a:t>phenomena</a:t>
            </a:r>
            <a:r>
              <a:rPr lang="fr-FR" sz="1600" b="1" dirty="0" smtClean="0">
                <a:solidFill>
                  <a:srgbClr val="FF0000"/>
                </a:solidFill>
              </a:rPr>
              <a:t> </a:t>
            </a:r>
            <a:r>
              <a:rPr lang="fr-FR" sz="1600" b="1" dirty="0" err="1" smtClean="0">
                <a:solidFill>
                  <a:srgbClr val="FF0000"/>
                </a:solidFill>
              </a:rPr>
              <a:t>that</a:t>
            </a:r>
            <a:r>
              <a:rPr lang="fr-FR" sz="1600" b="1" dirty="0" smtClean="0">
                <a:solidFill>
                  <a:srgbClr val="FF0000"/>
                </a:solidFill>
              </a:rPr>
              <a:t> impact the propagation of </a:t>
            </a:r>
            <a:r>
              <a:rPr lang="fr-FR" sz="1600" b="1" dirty="0" err="1" smtClean="0">
                <a:solidFill>
                  <a:srgbClr val="FF0000"/>
                </a:solidFill>
              </a:rPr>
              <a:t>sound</a:t>
            </a:r>
            <a:r>
              <a:rPr lang="fr-FR" sz="1600" b="1" dirty="0" smtClean="0">
                <a:solidFill>
                  <a:srgbClr val="FF0000"/>
                </a:solidFill>
              </a:rPr>
              <a:t> </a:t>
            </a:r>
            <a:r>
              <a:rPr lang="fr-FR" sz="1600" b="1" dirty="0" err="1" smtClean="0">
                <a:solidFill>
                  <a:srgbClr val="FF0000"/>
                </a:solidFill>
              </a:rPr>
              <a:t>waves</a:t>
            </a:r>
            <a:r>
              <a:rPr lang="fr-FR" sz="1600" b="1" dirty="0" smtClean="0">
                <a:solidFill>
                  <a:srgbClr val="FF0000"/>
                </a:solidFill>
              </a:rPr>
              <a:t> </a:t>
            </a:r>
            <a:r>
              <a:rPr lang="fr-FR" sz="1600" b="1" dirty="0" err="1" smtClean="0">
                <a:solidFill>
                  <a:srgbClr val="FF0000"/>
                </a:solidFill>
              </a:rPr>
              <a:t>is</a:t>
            </a:r>
            <a:r>
              <a:rPr lang="fr-FR" sz="1600" b="1" dirty="0" smtClean="0">
                <a:solidFill>
                  <a:srgbClr val="FF0000"/>
                </a:solidFill>
              </a:rPr>
              <a:t> </a:t>
            </a:r>
            <a:r>
              <a:rPr lang="fr-FR" sz="1600" b="1" dirty="0" err="1" smtClean="0">
                <a:solidFill>
                  <a:srgbClr val="FF0000"/>
                </a:solidFill>
              </a:rPr>
              <a:t>critical</a:t>
            </a:r>
            <a:endParaRPr lang="fr-FR" sz="1600" b="1" dirty="0" smtClean="0">
              <a:solidFill>
                <a:srgbClr val="FF0000"/>
              </a:solidFill>
            </a:endParaRPr>
          </a:p>
          <a:p>
            <a:pPr marL="685800" lvl="1" indent="-342900">
              <a:buFont typeface="Arial" panose="020B0604020202020204" pitchFamily="34" charset="0"/>
              <a:buChar char="•"/>
            </a:pPr>
            <a:endParaRPr lang="fr-FR" sz="2000" b="1" dirty="0">
              <a:sym typeface="Wingdings" panose="05000000000000000000" pitchFamily="2" charset="2"/>
            </a:endParaRPr>
          </a:p>
          <a:p>
            <a:pPr lvl="2" indent="0">
              <a:buNone/>
            </a:pPr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011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200"/>
    </mc:Choice>
    <mc:Fallback xmlns="">
      <p:transition spd="slow" advTm="68200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27411" x="5014913" y="2871788"/>
          <p14:tracePt t="27425" x="5048250" y="2852738"/>
          <p14:tracePt t="27452" x="5114925" y="2819400"/>
          <p14:tracePt t="27489" x="5267325" y="2747963"/>
          <p14:tracePt t="27529" x="5414963" y="2690813"/>
          <p14:tracePt t="27555" x="5524500" y="2657475"/>
          <p14:tracePt t="27580" x="5600700" y="2628900"/>
          <p14:tracePt t="27608" x="5691188" y="2609850"/>
          <p14:tracePt t="27637" x="5776913" y="2600325"/>
          <p14:tracePt t="27675" x="5834063" y="2595563"/>
          <p14:tracePt t="27702" x="5881688" y="2595563"/>
          <p14:tracePt t="27741" x="5924550" y="2595563"/>
          <p14:tracePt t="27755" x="5934075" y="2595563"/>
          <p14:tracePt t="27783" x="5938838" y="2595563"/>
          <p14:tracePt t="37192" x="5948363" y="2619375"/>
          <p14:tracePt t="37233" x="5967413" y="2695575"/>
          <p14:tracePt t="37260" x="5972175" y="2743200"/>
          <p14:tracePt t="37302" x="5976938" y="2795588"/>
          <p14:tracePt t="37328" x="5976938" y="2828925"/>
          <p14:tracePt t="37369" x="5981700" y="2871788"/>
          <p14:tracePt t="37395" x="5986463" y="2895600"/>
          <p14:tracePt t="37410" x="5986463" y="2928938"/>
          <p14:tracePt t="37437" x="5986463" y="2957513"/>
          <p14:tracePt t="37466" x="5986463" y="3009900"/>
          <p14:tracePt t="37492" x="5986463" y="3048000"/>
          <p14:tracePt t="37531" x="5986463" y="3105150"/>
          <p14:tracePt t="37571" x="5986463" y="3181350"/>
          <p14:tracePt t="37596" x="5986463" y="3214688"/>
          <p14:tracePt t="37623" x="5986463" y="3271838"/>
          <p14:tracePt t="37653" x="5991225" y="3309938"/>
          <p14:tracePt t="37678" x="5995988" y="3338513"/>
          <p14:tracePt t="37708" x="6010275" y="3367088"/>
          <p14:tracePt t="37747" x="6034088" y="3395663"/>
          <p14:tracePt t="38234" x="6096000" y="3400425"/>
          <p14:tracePt t="38273" x="6181725" y="3405188"/>
          <p14:tracePt t="38299" x="6234113" y="3409950"/>
          <p14:tracePt t="38326" x="6305550" y="3409950"/>
          <p14:tracePt t="38366" x="6386513" y="3419475"/>
          <p14:tracePt t="38405" x="6453188" y="3424238"/>
          <p14:tracePt t="38419" x="6462713" y="3424238"/>
          <p14:tracePt t="38458" x="6500813" y="3424238"/>
          <p14:tracePt t="38485" x="6534150" y="3424238"/>
          <p14:tracePt t="38511" x="6557963" y="3424238"/>
          <p14:tracePt t="38551" x="6586538" y="3424238"/>
          <p14:tracePt t="38589" x="6610350" y="3424238"/>
          <p14:tracePt t="38616" x="6619875" y="3424238"/>
          <p14:tracePt t="39537" x="6729413" y="3419475"/>
          <p14:tracePt t="39576" x="6886575" y="3414713"/>
          <p14:tracePt t="39604" x="7019925" y="3405188"/>
          <p14:tracePt t="39629" x="7119938" y="3400425"/>
          <p14:tracePt t="39670" x="7296150" y="3371850"/>
          <p14:tracePt t="39709" x="7462838" y="3352800"/>
          <p14:tracePt t="39736" x="7562850" y="3338513"/>
          <p14:tracePt t="39774" x="7648575" y="3333750"/>
          <p14:tracePt t="39801" x="7729538" y="3324225"/>
          <p14:tracePt t="39841" x="7815263" y="3314700"/>
          <p14:tracePt t="39867" x="7867650" y="3309938"/>
          <p14:tracePt t="39906" x="7920038" y="3305175"/>
          <p14:tracePt t="39931" x="7962900" y="3305175"/>
          <p14:tracePt t="39971" x="8024813" y="3305175"/>
          <p14:tracePt t="40009" x="8072438" y="3305175"/>
          <p14:tracePt t="40036" x="8091488" y="3300413"/>
          <p14:tracePt t="40076" x="8134350" y="3300413"/>
          <p14:tracePt t="40104" x="8158163" y="3300413"/>
          <p14:tracePt t="40142" x="8172450" y="3300413"/>
          <p14:tracePt t="40206" x="8181975" y="3300413"/>
          <p14:tracePt t="40242" x="8181975" y="3295650"/>
          <p14:tracePt t="40520" x="8191500" y="3295650"/>
          <p14:tracePt t="40545" x="8215313" y="3314700"/>
          <p14:tracePt t="40573" x="8253413" y="3348038"/>
          <p14:tracePt t="40611" x="8291513" y="3367088"/>
          <p14:tracePt t="40638" x="8305800" y="3371850"/>
          <p14:tracePt t="40677" x="8310563" y="3371850"/>
          <p14:tracePt t="40705" x="8315325" y="3371850"/>
          <p14:tracePt t="41693" x="8186738" y="3333750"/>
          <p14:tracePt t="41720" x="7967663" y="3248025"/>
          <p14:tracePt t="41758" x="7724775" y="3133725"/>
          <p14:tracePt t="41797" x="7519988" y="3033713"/>
          <p14:tracePt t="41810" x="7477125" y="3009900"/>
          <p14:tracePt t="41837" x="7386638" y="2967038"/>
          <p14:tracePt t="41875" x="7234238" y="2895600"/>
          <p14:tracePt t="41914" x="7086600" y="2833688"/>
          <p14:tracePt t="41940" x="6967538" y="2771775"/>
          <p14:tracePt t="41967" x="6896100" y="2728913"/>
          <p14:tracePt t="41993" x="6767513" y="2657475"/>
          <p14:tracePt t="42021" x="6619875" y="2571750"/>
          <p14:tracePt t="42061" x="6467475" y="2457450"/>
          <p14:tracePt t="42102" x="6357938" y="2395538"/>
          <p14:tracePt t="42129" x="6324600" y="2366963"/>
          <p14:tracePt t="42169" x="6296025" y="2347913"/>
          <p14:tracePt t="42198" x="6291263" y="2343150"/>
          <p14:tracePt t="42646" x="6243638" y="2319338"/>
          <p14:tracePt t="42686" x="6148388" y="2281238"/>
          <p14:tracePt t="42711" x="6119813" y="2266950"/>
          <p14:tracePt t="42740" x="6072188" y="2252663"/>
          <p14:tracePt t="42765" x="6048375" y="2238375"/>
          <p14:tracePt t="42792" x="6034088" y="2238375"/>
          <p14:tracePt t="42832" x="6029325" y="2233613"/>
          <p14:tracePt t="42870" x="6024563" y="2228850"/>
          <p14:tracePt t="42945" x="6086475" y="2224088"/>
          <p14:tracePt t="42985" x="6162675" y="2224088"/>
          <p14:tracePt t="42998" x="6210300" y="2224088"/>
          <p14:tracePt t="43024" x="6267450" y="2224088"/>
          <p14:tracePt t="43064" x="6376988" y="2224088"/>
          <p14:tracePt t="43104" x="6462713" y="2219325"/>
          <p14:tracePt t="43130" x="6529388" y="2219325"/>
          <p14:tracePt t="43156" x="6562725" y="2219325"/>
          <p14:tracePt t="43183" x="6624638" y="2219325"/>
          <p14:tracePt t="43209" x="6677025" y="2224088"/>
          <p14:tracePt t="43248" x="6715125" y="2238375"/>
          <p14:tracePt t="43287" x="6762750" y="2257425"/>
          <p14:tracePt t="43315" x="6791325" y="2266950"/>
          <p14:tracePt t="43341" x="6819900" y="2276475"/>
          <p14:tracePt t="43380" x="6858000" y="2290763"/>
          <p14:tracePt t="43421" x="6910388" y="2328863"/>
          <p14:tracePt t="43445" x="6948488" y="2357438"/>
          <p14:tracePt t="43486" x="6977063" y="2386013"/>
          <p14:tracePt t="43499" x="6981825" y="2390775"/>
          <p14:tracePt t="43526" x="6986588" y="2395538"/>
          <p14:tracePt t="43578" x="6991350" y="2400300"/>
          <p14:tracePt t="61886" x="6510338" y="2219325"/>
          <p14:tracePt t="61927" x="5072063" y="1485900"/>
          <p14:tracePt t="61955" x="3986213" y="738188"/>
          <p14:tracePt t="61987" x="3386138" y="252413"/>
          <p14:tracePt t="62021" x="3281363" y="152400"/>
          <p14:tracePt t="62071" x="3276600" y="152400"/>
          <p14:tracePt t="62109" x="3271838" y="152400"/>
          <p14:tracePt t="62172" x="3262313" y="152400"/>
          <p14:tracePt t="62288" x="3190875" y="152400"/>
          <p14:tracePt t="62327" x="2224088" y="161925"/>
          <p14:tracePt t="62354" x="1790700" y="157163"/>
          <p14:tracePt t="62380" x="1490663" y="138113"/>
          <p14:tracePt t="62419" x="1319213" y="133350"/>
          <p14:tracePt t="62457" x="1285875" y="128588"/>
          <p14:tracePt t="62498" x="1281113" y="128588"/>
          <p14:tracePt t="62615" x="1290638" y="133350"/>
          <p14:tracePt t="62641" x="1338263" y="176213"/>
          <p14:tracePt t="62668" x="1357313" y="195263"/>
          <p14:tracePt t="62706" x="1376363" y="209550"/>
          <p14:tracePt t="62756" x="1381125" y="214313"/>
          <p14:tracePt t="63072" x="1385888" y="214313"/>
          <p14:tracePt t="63758" x="0" y="0"/>
        </p14:tracePtLst>
      </p14:laserTrace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Context</a:t>
            </a:r>
            <a:r>
              <a:rPr lang="fr-FR" dirty="0" smtClean="0"/>
              <a:t> and Objectives:</a:t>
            </a:r>
            <a:br>
              <a:rPr lang="fr-FR" dirty="0" smtClean="0"/>
            </a:br>
            <a:r>
              <a:rPr lang="fr-FR" dirty="0" err="1" smtClean="0"/>
              <a:t>Environmental</a:t>
            </a:r>
            <a:r>
              <a:rPr lang="fr-FR" dirty="0" smtClean="0"/>
              <a:t> Picture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705047"/>
            <a:ext cx="5450902" cy="170563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/>
              <a:t>Barents </a:t>
            </a:r>
            <a:r>
              <a:rPr lang="fr-FR" sz="1800" b="1" dirty="0" err="1" smtClean="0"/>
              <a:t>Sea</a:t>
            </a:r>
            <a:r>
              <a:rPr lang="fr-FR" sz="1800" b="1" dirty="0" smtClean="0"/>
              <a:t> Polar Front: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Past</a:t>
            </a:r>
            <a:r>
              <a:rPr lang="fr-FR" sz="1600" b="1" dirty="0" smtClean="0">
                <a:sym typeface="Wingdings" panose="05000000000000000000" pitchFamily="2" charset="2"/>
              </a:rPr>
              <a:t> </a:t>
            </a:r>
            <a:r>
              <a:rPr lang="fr-FR" sz="1600" b="1" dirty="0" err="1" smtClean="0">
                <a:sym typeface="Wingdings" panose="05000000000000000000" pitchFamily="2" charset="2"/>
              </a:rPr>
              <a:t>studies</a:t>
            </a:r>
            <a:r>
              <a:rPr lang="fr-FR" sz="1600" b="1" dirty="0" smtClean="0">
                <a:sym typeface="Wingdings" panose="05000000000000000000" pitchFamily="2" charset="2"/>
              </a:rPr>
              <a:t> in the 90s </a:t>
            </a:r>
            <a:r>
              <a:rPr lang="fr-FR" sz="1600" b="1" dirty="0" err="1" smtClean="0">
                <a:sym typeface="Wingdings" panose="05000000000000000000" pitchFamily="2" charset="2"/>
              </a:rPr>
              <a:t>showed</a:t>
            </a:r>
            <a:r>
              <a:rPr lang="fr-FR" sz="1600" b="1" dirty="0" smtClean="0">
                <a:sym typeface="Wingdings" panose="05000000000000000000" pitchFamily="2" charset="2"/>
              </a:rPr>
              <a:t> </a:t>
            </a:r>
            <a:r>
              <a:rPr lang="fr-FR" sz="1600" b="1" dirty="0" err="1" smtClean="0">
                <a:sym typeface="Wingdings" panose="05000000000000000000" pitchFamily="2" charset="2"/>
              </a:rPr>
              <a:t>strong</a:t>
            </a:r>
            <a:r>
              <a:rPr lang="fr-FR" sz="1600" b="1" dirty="0" smtClean="0">
                <a:sym typeface="Wingdings" panose="05000000000000000000" pitchFamily="2" charset="2"/>
              </a:rPr>
              <a:t> </a:t>
            </a:r>
            <a:r>
              <a:rPr lang="fr-FR" sz="1600" b="1" dirty="0" err="1" smtClean="0">
                <a:sym typeface="Wingdings" panose="05000000000000000000" pitchFamily="2" charset="2"/>
              </a:rPr>
              <a:t>dynamics</a:t>
            </a:r>
            <a:r>
              <a:rPr lang="fr-FR" sz="1600" b="1" dirty="0" smtClean="0">
                <a:sym typeface="Wingdings" panose="05000000000000000000" pitchFamily="2" charset="2"/>
              </a:rPr>
              <a:t> in the area</a:t>
            </a:r>
          </a:p>
          <a:p>
            <a:pPr lvl="1"/>
            <a:endParaRPr lang="fr-FR" sz="1600" b="1" dirty="0" smtClean="0">
              <a:sym typeface="Wingdings" panose="05000000000000000000" pitchFamily="2" charset="2"/>
            </a:endParaRP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smtClean="0">
                <a:sym typeface="Wingdings" panose="05000000000000000000" pitchFamily="2" charset="2"/>
              </a:rPr>
              <a:t>More </a:t>
            </a:r>
            <a:r>
              <a:rPr lang="fr-FR" sz="1600" b="1" dirty="0" err="1" smtClean="0">
                <a:sym typeface="Wingdings" panose="05000000000000000000" pitchFamily="2" charset="2"/>
              </a:rPr>
              <a:t>recent</a:t>
            </a:r>
            <a:r>
              <a:rPr lang="fr-FR" sz="1600" b="1" dirty="0" smtClean="0">
                <a:sym typeface="Wingdings" panose="05000000000000000000" pitchFamily="2" charset="2"/>
              </a:rPr>
              <a:t> </a:t>
            </a:r>
            <a:r>
              <a:rPr lang="fr-FR" sz="1600" b="1" dirty="0" err="1" smtClean="0">
                <a:sym typeface="Wingdings" panose="05000000000000000000" pitchFamily="2" charset="2"/>
              </a:rPr>
              <a:t>studies</a:t>
            </a:r>
            <a:r>
              <a:rPr lang="fr-FR" sz="1600" b="1" dirty="0" smtClean="0">
                <a:sym typeface="Wingdings" panose="05000000000000000000" pitchFamily="2" charset="2"/>
              </a:rPr>
              <a:t> </a:t>
            </a:r>
            <a:r>
              <a:rPr lang="fr-FR" sz="1600" b="1" dirty="0" err="1" smtClean="0">
                <a:sym typeface="Wingdings" panose="05000000000000000000" pitchFamily="2" charset="2"/>
              </a:rPr>
              <a:t>suggest</a:t>
            </a:r>
            <a:r>
              <a:rPr lang="fr-FR" sz="1600" b="1" dirty="0" smtClean="0">
                <a:sym typeface="Wingdings" panose="05000000000000000000" pitchFamily="2" charset="2"/>
              </a:rPr>
              <a:t> changes </a:t>
            </a:r>
            <a:r>
              <a:rPr lang="fr-FR" sz="1600" b="1" dirty="0" err="1" smtClean="0">
                <a:sym typeface="Wingdings" panose="05000000000000000000" pitchFamily="2" charset="2"/>
              </a:rPr>
              <a:t>compared</a:t>
            </a:r>
            <a:r>
              <a:rPr lang="fr-FR" sz="1600" b="1" dirty="0" smtClean="0">
                <a:sym typeface="Wingdings" panose="05000000000000000000" pitchFamily="2" charset="2"/>
              </a:rPr>
              <a:t> to the situation in the 90s (« </a:t>
            </a:r>
            <a:r>
              <a:rPr lang="fr-FR" sz="1600" b="1" dirty="0" err="1" smtClean="0">
                <a:sym typeface="Wingdings" panose="05000000000000000000" pitchFamily="2" charset="2"/>
              </a:rPr>
              <a:t>Atlantification</a:t>
            </a:r>
            <a:r>
              <a:rPr lang="fr-FR" sz="1600" b="1" dirty="0" smtClean="0">
                <a:sym typeface="Wingdings" panose="05000000000000000000" pitchFamily="2" charset="2"/>
              </a:rPr>
              <a:t> » of the </a:t>
            </a:r>
            <a:r>
              <a:rPr lang="fr-FR" sz="1600" b="1" dirty="0" err="1" smtClean="0">
                <a:sym typeface="Wingdings" panose="05000000000000000000" pitchFamily="2" charset="2"/>
              </a:rPr>
              <a:t>Arctic</a:t>
            </a:r>
            <a:r>
              <a:rPr lang="fr-FR" sz="1600" b="1" dirty="0" smtClean="0">
                <a:sym typeface="Wingdings" panose="05000000000000000000" pitchFamily="2" charset="2"/>
              </a:rPr>
              <a:t>)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endParaRPr lang="fr-FR" sz="2000" b="1" dirty="0">
              <a:sym typeface="Wingdings" panose="05000000000000000000" pitchFamily="2" charset="2"/>
            </a:endParaRPr>
          </a:p>
          <a:p>
            <a:pPr lvl="2" indent="0">
              <a:buNone/>
            </a:pPr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163" y="54112"/>
            <a:ext cx="2256462" cy="171789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6131730" y="1766927"/>
            <a:ext cx="1755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 smtClean="0"/>
              <a:t>Lynch et al, JASA 1995</a:t>
            </a:r>
            <a:endParaRPr lang="fr-FR" sz="1100" i="1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235" y="2083101"/>
            <a:ext cx="3354991" cy="1400535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6199306" y="3538601"/>
            <a:ext cx="1755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 smtClean="0"/>
              <a:t>Barton et al, JPO 2018</a:t>
            </a:r>
            <a:endParaRPr lang="fr-FR" sz="1100" i="1" dirty="0"/>
          </a:p>
        </p:txBody>
      </p:sp>
      <p:sp>
        <p:nvSpPr>
          <p:cNvPr id="12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917588" y="3808337"/>
            <a:ext cx="6603050" cy="663248"/>
          </a:xfrm>
        </p:spPr>
        <p:txBody>
          <a:bodyPr/>
          <a:lstStyle/>
          <a:p>
            <a:r>
              <a:rPr lang="fr-FR" sz="1800" b="1" dirty="0" smtClean="0">
                <a:sym typeface="Wingdings" panose="05000000000000000000" pitchFamily="2" charset="2"/>
              </a:rPr>
              <a:t> </a:t>
            </a:r>
            <a:r>
              <a:rPr lang="fr-FR" sz="1800" b="1" dirty="0" smtClean="0"/>
              <a:t>Impact on UWA propagation / sonar performance ?</a:t>
            </a:r>
          </a:p>
          <a:p>
            <a:pPr lvl="1"/>
            <a:endParaRPr lang="fr-FR" sz="2000" b="1" dirty="0">
              <a:sym typeface="Wingdings" panose="05000000000000000000" pitchFamily="2" charset="2"/>
            </a:endParaRPr>
          </a:p>
          <a:p>
            <a:pPr lvl="2" indent="0">
              <a:buNone/>
            </a:pPr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324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200"/>
    </mc:Choice>
    <mc:Fallback xmlns="">
      <p:transition spd="slow" advTm="68200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27411" x="5014913" y="2871788"/>
          <p14:tracePt t="27425" x="5048250" y="2852738"/>
          <p14:tracePt t="27452" x="5114925" y="2819400"/>
          <p14:tracePt t="27489" x="5267325" y="2747963"/>
          <p14:tracePt t="27529" x="5414963" y="2690813"/>
          <p14:tracePt t="27555" x="5524500" y="2657475"/>
          <p14:tracePt t="27580" x="5600700" y="2628900"/>
          <p14:tracePt t="27608" x="5691188" y="2609850"/>
          <p14:tracePt t="27637" x="5776913" y="2600325"/>
          <p14:tracePt t="27675" x="5834063" y="2595563"/>
          <p14:tracePt t="27702" x="5881688" y="2595563"/>
          <p14:tracePt t="27741" x="5924550" y="2595563"/>
          <p14:tracePt t="27755" x="5934075" y="2595563"/>
          <p14:tracePt t="27783" x="5938838" y="2595563"/>
          <p14:tracePt t="37192" x="5948363" y="2619375"/>
          <p14:tracePt t="37233" x="5967413" y="2695575"/>
          <p14:tracePt t="37260" x="5972175" y="2743200"/>
          <p14:tracePt t="37302" x="5976938" y="2795588"/>
          <p14:tracePt t="37328" x="5976938" y="2828925"/>
          <p14:tracePt t="37369" x="5981700" y="2871788"/>
          <p14:tracePt t="37395" x="5986463" y="2895600"/>
          <p14:tracePt t="37410" x="5986463" y="2928938"/>
          <p14:tracePt t="37437" x="5986463" y="2957513"/>
          <p14:tracePt t="37466" x="5986463" y="3009900"/>
          <p14:tracePt t="37492" x="5986463" y="3048000"/>
          <p14:tracePt t="37531" x="5986463" y="3105150"/>
          <p14:tracePt t="37571" x="5986463" y="3181350"/>
          <p14:tracePt t="37596" x="5986463" y="3214688"/>
          <p14:tracePt t="37623" x="5986463" y="3271838"/>
          <p14:tracePt t="37653" x="5991225" y="3309938"/>
          <p14:tracePt t="37678" x="5995988" y="3338513"/>
          <p14:tracePt t="37708" x="6010275" y="3367088"/>
          <p14:tracePt t="37747" x="6034088" y="3395663"/>
          <p14:tracePt t="38234" x="6096000" y="3400425"/>
          <p14:tracePt t="38273" x="6181725" y="3405188"/>
          <p14:tracePt t="38299" x="6234113" y="3409950"/>
          <p14:tracePt t="38326" x="6305550" y="3409950"/>
          <p14:tracePt t="38366" x="6386513" y="3419475"/>
          <p14:tracePt t="38405" x="6453188" y="3424238"/>
          <p14:tracePt t="38419" x="6462713" y="3424238"/>
          <p14:tracePt t="38458" x="6500813" y="3424238"/>
          <p14:tracePt t="38485" x="6534150" y="3424238"/>
          <p14:tracePt t="38511" x="6557963" y="3424238"/>
          <p14:tracePt t="38551" x="6586538" y="3424238"/>
          <p14:tracePt t="38589" x="6610350" y="3424238"/>
          <p14:tracePt t="38616" x="6619875" y="3424238"/>
          <p14:tracePt t="39537" x="6729413" y="3419475"/>
          <p14:tracePt t="39576" x="6886575" y="3414713"/>
          <p14:tracePt t="39604" x="7019925" y="3405188"/>
          <p14:tracePt t="39629" x="7119938" y="3400425"/>
          <p14:tracePt t="39670" x="7296150" y="3371850"/>
          <p14:tracePt t="39709" x="7462838" y="3352800"/>
          <p14:tracePt t="39736" x="7562850" y="3338513"/>
          <p14:tracePt t="39774" x="7648575" y="3333750"/>
          <p14:tracePt t="39801" x="7729538" y="3324225"/>
          <p14:tracePt t="39841" x="7815263" y="3314700"/>
          <p14:tracePt t="39867" x="7867650" y="3309938"/>
          <p14:tracePt t="39906" x="7920038" y="3305175"/>
          <p14:tracePt t="39931" x="7962900" y="3305175"/>
          <p14:tracePt t="39971" x="8024813" y="3305175"/>
          <p14:tracePt t="40009" x="8072438" y="3305175"/>
          <p14:tracePt t="40036" x="8091488" y="3300413"/>
          <p14:tracePt t="40076" x="8134350" y="3300413"/>
          <p14:tracePt t="40104" x="8158163" y="3300413"/>
          <p14:tracePt t="40142" x="8172450" y="3300413"/>
          <p14:tracePt t="40206" x="8181975" y="3300413"/>
          <p14:tracePt t="40242" x="8181975" y="3295650"/>
          <p14:tracePt t="40520" x="8191500" y="3295650"/>
          <p14:tracePt t="40545" x="8215313" y="3314700"/>
          <p14:tracePt t="40573" x="8253413" y="3348038"/>
          <p14:tracePt t="40611" x="8291513" y="3367088"/>
          <p14:tracePt t="40638" x="8305800" y="3371850"/>
          <p14:tracePt t="40677" x="8310563" y="3371850"/>
          <p14:tracePt t="40705" x="8315325" y="3371850"/>
          <p14:tracePt t="41693" x="8186738" y="3333750"/>
          <p14:tracePt t="41720" x="7967663" y="3248025"/>
          <p14:tracePt t="41758" x="7724775" y="3133725"/>
          <p14:tracePt t="41797" x="7519988" y="3033713"/>
          <p14:tracePt t="41810" x="7477125" y="3009900"/>
          <p14:tracePt t="41837" x="7386638" y="2967038"/>
          <p14:tracePt t="41875" x="7234238" y="2895600"/>
          <p14:tracePt t="41914" x="7086600" y="2833688"/>
          <p14:tracePt t="41940" x="6967538" y="2771775"/>
          <p14:tracePt t="41967" x="6896100" y="2728913"/>
          <p14:tracePt t="41993" x="6767513" y="2657475"/>
          <p14:tracePt t="42021" x="6619875" y="2571750"/>
          <p14:tracePt t="42061" x="6467475" y="2457450"/>
          <p14:tracePt t="42102" x="6357938" y="2395538"/>
          <p14:tracePt t="42129" x="6324600" y="2366963"/>
          <p14:tracePt t="42169" x="6296025" y="2347913"/>
          <p14:tracePt t="42198" x="6291263" y="2343150"/>
          <p14:tracePt t="42646" x="6243638" y="2319338"/>
          <p14:tracePt t="42686" x="6148388" y="2281238"/>
          <p14:tracePt t="42711" x="6119813" y="2266950"/>
          <p14:tracePt t="42740" x="6072188" y="2252663"/>
          <p14:tracePt t="42765" x="6048375" y="2238375"/>
          <p14:tracePt t="42792" x="6034088" y="2238375"/>
          <p14:tracePt t="42832" x="6029325" y="2233613"/>
          <p14:tracePt t="42870" x="6024563" y="2228850"/>
          <p14:tracePt t="42945" x="6086475" y="2224088"/>
          <p14:tracePt t="42985" x="6162675" y="2224088"/>
          <p14:tracePt t="42998" x="6210300" y="2224088"/>
          <p14:tracePt t="43024" x="6267450" y="2224088"/>
          <p14:tracePt t="43064" x="6376988" y="2224088"/>
          <p14:tracePt t="43104" x="6462713" y="2219325"/>
          <p14:tracePt t="43130" x="6529388" y="2219325"/>
          <p14:tracePt t="43156" x="6562725" y="2219325"/>
          <p14:tracePt t="43183" x="6624638" y="2219325"/>
          <p14:tracePt t="43209" x="6677025" y="2224088"/>
          <p14:tracePt t="43248" x="6715125" y="2238375"/>
          <p14:tracePt t="43287" x="6762750" y="2257425"/>
          <p14:tracePt t="43315" x="6791325" y="2266950"/>
          <p14:tracePt t="43341" x="6819900" y="2276475"/>
          <p14:tracePt t="43380" x="6858000" y="2290763"/>
          <p14:tracePt t="43421" x="6910388" y="2328863"/>
          <p14:tracePt t="43445" x="6948488" y="2357438"/>
          <p14:tracePt t="43486" x="6977063" y="2386013"/>
          <p14:tracePt t="43499" x="6981825" y="2390775"/>
          <p14:tracePt t="43526" x="6986588" y="2395538"/>
          <p14:tracePt t="43578" x="6991350" y="2400300"/>
          <p14:tracePt t="61886" x="6510338" y="2219325"/>
          <p14:tracePt t="61927" x="5072063" y="1485900"/>
          <p14:tracePt t="61955" x="3986213" y="738188"/>
          <p14:tracePt t="61987" x="3386138" y="252413"/>
          <p14:tracePt t="62021" x="3281363" y="152400"/>
          <p14:tracePt t="62071" x="3276600" y="152400"/>
          <p14:tracePt t="62109" x="3271838" y="152400"/>
          <p14:tracePt t="62172" x="3262313" y="152400"/>
          <p14:tracePt t="62288" x="3190875" y="152400"/>
          <p14:tracePt t="62327" x="2224088" y="161925"/>
          <p14:tracePt t="62354" x="1790700" y="157163"/>
          <p14:tracePt t="62380" x="1490663" y="138113"/>
          <p14:tracePt t="62419" x="1319213" y="133350"/>
          <p14:tracePt t="62457" x="1285875" y="128588"/>
          <p14:tracePt t="62498" x="1281113" y="128588"/>
          <p14:tracePt t="62615" x="1290638" y="133350"/>
          <p14:tracePt t="62641" x="1338263" y="176213"/>
          <p14:tracePt t="62668" x="1357313" y="195263"/>
          <p14:tracePt t="62706" x="1376363" y="209550"/>
          <p14:tracePt t="62756" x="1381125" y="214313"/>
          <p14:tracePt t="63072" x="1385888" y="214313"/>
          <p14:tracePt t="63758" x="0" y="0"/>
        </p14:tracePtLst>
      </p14:laserTrace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/>
              <a:t>Context</a:t>
            </a:r>
            <a:r>
              <a:rPr lang="fr-FR" sz="1800" b="1" dirty="0" smtClean="0"/>
              <a:t> and Objectives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Experimental</a:t>
            </a:r>
            <a:r>
              <a:rPr lang="fr-FR" sz="1800" b="1" dirty="0" smtClean="0">
                <a:sym typeface="Wingdings" panose="05000000000000000000" pitchFamily="2" charset="2"/>
              </a:rPr>
              <a:t> Configuration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Measurements</a:t>
            </a:r>
            <a:r>
              <a:rPr lang="fr-FR" sz="1800" b="1" dirty="0" smtClean="0">
                <a:sym typeface="Wingdings" panose="05000000000000000000" pitchFamily="2" charset="2"/>
              </a:rPr>
              <a:t> and First </a:t>
            </a:r>
            <a:r>
              <a:rPr lang="fr-FR" sz="1800" b="1" dirty="0" err="1" smtClean="0">
                <a:sym typeface="Wingdings" panose="05000000000000000000" pitchFamily="2" charset="2"/>
              </a:rPr>
              <a:t>Analysis</a:t>
            </a:r>
            <a:endParaRPr lang="fr-FR" sz="1800" b="1" dirty="0" smtClean="0">
              <a:sym typeface="Wingdings" panose="05000000000000000000" pitchFamily="2" charset="2"/>
            </a:endParaRP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Oceanographic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Acoustics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>
                <a:sym typeface="Wingdings" panose="05000000000000000000" pitchFamily="2" charset="2"/>
              </a:rPr>
              <a:t>Conclusion and Future </a:t>
            </a:r>
            <a:r>
              <a:rPr lang="fr-FR" sz="1800" b="1" dirty="0" err="1" smtClean="0">
                <a:sym typeface="Wingdings" panose="05000000000000000000" pitchFamily="2" charset="2"/>
              </a:rPr>
              <a:t>work</a:t>
            </a:r>
            <a:endParaRPr lang="fr-FR" sz="1800" b="1" dirty="0">
              <a:sym typeface="Wingdings" panose="05000000000000000000" pitchFamily="2" charset="2"/>
            </a:endParaRP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10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"/>
    </mc:Choice>
    <mc:Fallback xmlns="">
      <p:transition spd="slow" advTm="1013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/>
              <a:t>Context</a:t>
            </a:r>
            <a:r>
              <a:rPr lang="fr-FR" sz="1800" b="1" dirty="0" smtClean="0"/>
              <a:t> and Objectives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Experimental</a:t>
            </a:r>
            <a:r>
              <a:rPr lang="fr-FR" sz="18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Configuration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>
                <a:sym typeface="Wingdings" panose="05000000000000000000" pitchFamily="2" charset="2"/>
              </a:rPr>
              <a:t>Measurements</a:t>
            </a:r>
            <a:r>
              <a:rPr lang="fr-FR" sz="1800" b="1" dirty="0" smtClean="0">
                <a:sym typeface="Wingdings" panose="05000000000000000000" pitchFamily="2" charset="2"/>
              </a:rPr>
              <a:t> and First </a:t>
            </a:r>
            <a:r>
              <a:rPr lang="fr-FR" sz="1800" b="1" dirty="0" err="1" smtClean="0">
                <a:sym typeface="Wingdings" panose="05000000000000000000" pitchFamily="2" charset="2"/>
              </a:rPr>
              <a:t>Analysis</a:t>
            </a:r>
            <a:endParaRPr lang="fr-FR" sz="1800" b="1" dirty="0" smtClean="0">
              <a:sym typeface="Wingdings" panose="05000000000000000000" pitchFamily="2" charset="2"/>
            </a:endParaRP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Oceanographic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685800" lvl="1" indent="-342900">
              <a:buFont typeface="Arial" panose="020B0604020202020204" pitchFamily="34" charset="0"/>
              <a:buChar char="•"/>
            </a:pPr>
            <a:r>
              <a:rPr lang="fr-FR" sz="1600" b="1" dirty="0" err="1" smtClean="0">
                <a:sym typeface="Wingdings" panose="05000000000000000000" pitchFamily="2" charset="2"/>
              </a:rPr>
              <a:t>Acoustics</a:t>
            </a:r>
            <a:r>
              <a:rPr lang="fr-FR" sz="1600" b="1" dirty="0" smtClean="0">
                <a:sym typeface="Wingdings" panose="05000000000000000000" pitchFamily="2" charset="2"/>
              </a:rPr>
              <a:t>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>
                <a:sym typeface="Wingdings" panose="05000000000000000000" pitchFamily="2" charset="2"/>
              </a:rPr>
              <a:t>Conclusion and Future </a:t>
            </a:r>
            <a:r>
              <a:rPr lang="fr-FR" sz="1800" b="1" dirty="0" err="1" smtClean="0">
                <a:sym typeface="Wingdings" panose="05000000000000000000" pitchFamily="2" charset="2"/>
              </a:rPr>
              <a:t>work</a:t>
            </a:r>
            <a:endParaRPr lang="fr-FR" sz="1800" b="1" dirty="0">
              <a:sym typeface="Wingdings" panose="05000000000000000000" pitchFamily="2" charset="2"/>
            </a:endParaRPr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60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53"/>
    </mc:Choice>
    <mc:Fallback xmlns="">
      <p:transition spd="slow" advTm="4953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Experimental</a:t>
            </a:r>
            <a:r>
              <a:rPr lang="fr-FR" dirty="0" smtClean="0"/>
              <a:t> Configuration: </a:t>
            </a:r>
            <a:r>
              <a:rPr lang="fr-FR" dirty="0" err="1" smtClean="0"/>
              <a:t>Oceanography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/>
              <a:t>Polar Front </a:t>
            </a:r>
            <a:r>
              <a:rPr lang="fr-FR" sz="1800" b="1" dirty="0" err="1" smtClean="0"/>
              <a:t>localization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using</a:t>
            </a:r>
            <a:r>
              <a:rPr lang="fr-FR" sz="1800" b="1" dirty="0" smtClean="0"/>
              <a:t> SST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smtClean="0"/>
              <a:t> CTD/XBT </a:t>
            </a:r>
            <a:r>
              <a:rPr lang="fr-FR" sz="1800" b="1" dirty="0" err="1" smtClean="0"/>
              <a:t>measurements</a:t>
            </a:r>
            <a:r>
              <a:rPr lang="fr-FR" sz="1800" b="1" dirty="0" smtClean="0"/>
              <a:t> </a:t>
            </a:r>
            <a:endParaRPr lang="fr-FR" sz="2200" b="1" dirty="0" smtClean="0"/>
          </a:p>
          <a:p>
            <a:pPr lvl="2" indent="0">
              <a:buNone/>
            </a:pPr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  <p:pic>
        <p:nvPicPr>
          <p:cNvPr id="9" name="Espace réservé du contenu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37" y="2151934"/>
            <a:ext cx="4082495" cy="2612572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4576549" y="2010770"/>
            <a:ext cx="400335" cy="24702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6" t="3545" r="7193" b="6600"/>
          <a:stretch/>
        </p:blipFill>
        <p:spPr>
          <a:xfrm>
            <a:off x="4240908" y="1870853"/>
            <a:ext cx="4903091" cy="2909847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8710354" y="1815057"/>
            <a:ext cx="371769" cy="28944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4422749" y="1815057"/>
            <a:ext cx="371769" cy="28944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avec flèche 13"/>
          <p:cNvCxnSpPr/>
          <p:nvPr/>
        </p:nvCxnSpPr>
        <p:spPr>
          <a:xfrm>
            <a:off x="2801154" y="3753853"/>
            <a:ext cx="59092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>
            <a:off x="2834185" y="2743202"/>
            <a:ext cx="158856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060" y="2694462"/>
            <a:ext cx="137933" cy="13793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060" y="3124348"/>
            <a:ext cx="137933" cy="137933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060" y="3726169"/>
            <a:ext cx="137933" cy="13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4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923"/>
    </mc:Choice>
    <mc:Fallback xmlns="">
      <p:transition spd="slow" advTm="103923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10338" x="7510463" y="2105025"/>
          <p14:tracePt t="10379" x="7058025" y="2266950"/>
          <p14:tracePt t="10414" x="6757988" y="2395538"/>
          <p14:tracePt t="10438" x="6486525" y="2533650"/>
          <p14:tracePt t="10463" x="6167438" y="2667000"/>
          <p14:tracePt t="10499" x="5662613" y="2747963"/>
          <p14:tracePt t="10522" x="5381625" y="2747963"/>
          <p14:tracePt t="10553" x="5000625" y="2747963"/>
          <p14:tracePt t="10596" x="4414838" y="2747963"/>
          <p14:tracePt t="10625" x="3886200" y="2700338"/>
          <p14:tracePt t="10653" x="3667125" y="2681288"/>
          <p14:tracePt t="10680" x="3452813" y="2643188"/>
          <p14:tracePt t="10702" x="3371850" y="2638425"/>
          <p14:tracePt t="10724" x="3233738" y="2628900"/>
          <p14:tracePt t="10740" x="3167063" y="2628900"/>
          <p14:tracePt t="10779" x="3090863" y="2628900"/>
          <p14:tracePt t="10807" x="3076575" y="2628900"/>
          <p14:tracePt t="10845" x="3067050" y="2619375"/>
          <p14:tracePt t="10864" x="3057525" y="2619375"/>
          <p14:tracePt t="10880" x="3052763" y="2619375"/>
          <p14:tracePt t="10945" x="3019425" y="2590800"/>
          <p14:tracePt t="10978" x="2928938" y="2562225"/>
          <p14:tracePt t="11012" x="2743200" y="2509838"/>
          <p14:tracePt t="11050" x="2447925" y="2433638"/>
          <p14:tracePt t="11095" x="2124075" y="2352675"/>
          <p14:tracePt t="11129" x="1924050" y="2305050"/>
          <p14:tracePt t="11142" x="1890713" y="2295525"/>
          <p14:tracePt t="11163" x="1771650" y="2281238"/>
          <p14:tracePt t="11195" x="1681163" y="2281238"/>
          <p14:tracePt t="11228" x="1662113" y="2281238"/>
          <p14:tracePt t="12329" x="1776413" y="2286000"/>
          <p14:tracePt t="12362" x="1957388" y="2319338"/>
          <p14:tracePt t="12401" x="2195513" y="2362200"/>
          <p14:tracePt t="12430" x="2305050" y="2381250"/>
          <p14:tracePt t="12462" x="2447925" y="2395538"/>
          <p14:tracePt t="12500" x="2571750" y="2409825"/>
          <p14:tracePt t="12529" x="2633663" y="2414588"/>
          <p14:tracePt t="12566" x="2638425" y="2419350"/>
          <p14:tracePt t="13545" x="2590800" y="2409825"/>
          <p14:tracePt t="13567" x="2552700" y="2390775"/>
          <p14:tracePt t="13598" x="2505075" y="2376488"/>
          <p14:tracePt t="13631" x="2481263" y="2371725"/>
          <p14:tracePt t="13831" x="2547938" y="2386013"/>
          <p14:tracePt t="13862" x="2686050" y="2438400"/>
          <p14:tracePt t="13899" x="2862263" y="2490788"/>
          <p14:tracePt t="13931" x="2990850" y="2543175"/>
          <p14:tracePt t="13966" x="3071813" y="2576513"/>
          <p14:tracePt t="14002" x="3119438" y="2595563"/>
          <p14:tracePt t="14034" x="3138488" y="2609850"/>
          <p14:tracePt t="14063" x="3148013" y="2619375"/>
          <p14:tracePt t="14102" x="3148013" y="2624138"/>
          <p14:tracePt t="14166" x="3148013" y="2638425"/>
          <p14:tracePt t="14200" x="3148013" y="2709863"/>
          <p14:tracePt t="14217" x="3148013" y="2767013"/>
          <p14:tracePt t="14249" x="3138488" y="2933700"/>
          <p14:tracePt t="14270" x="3119438" y="3033713"/>
          <p14:tracePt t="14300" x="3100388" y="3219450"/>
          <p14:tracePt t="14332" x="3100388" y="3348038"/>
          <p14:tracePt t="14362" x="3100388" y="3433763"/>
          <p14:tracePt t="14402" x="3100388" y="3538538"/>
          <p14:tracePt t="14433" x="3100388" y="3614738"/>
          <p14:tracePt t="14461" x="3100388" y="3676650"/>
          <p14:tracePt t="14501" x="3100388" y="3800475"/>
          <p14:tracePt t="14532" x="3100388" y="3876675"/>
          <p14:tracePt t="14562" x="3100388" y="3948113"/>
          <p14:tracePt t="14587" x="3100388" y="3990975"/>
          <p14:tracePt t="14618" x="3100388" y="4048125"/>
          <p14:tracePt t="14651" x="3100388" y="4100513"/>
          <p14:tracePt t="14691" x="3090863" y="4152900"/>
          <p14:tracePt t="14717" x="3086100" y="4176713"/>
          <p14:tracePt t="14749" x="3081338" y="4191000"/>
          <p14:tracePt t="14770" x="3081338" y="4195763"/>
          <p14:tracePt t="14790" x="3071813" y="4195763"/>
          <p14:tracePt t="14819" x="3062288" y="4205288"/>
          <p14:tracePt t="14865" x="3052763" y="4214813"/>
          <p14:tracePt t="14917" x="3038475" y="4214813"/>
          <p14:tracePt t="14949" x="3024188" y="4214813"/>
          <p14:tracePt t="15018" x="3014663" y="4214813"/>
          <p14:tracePt t="15205" x="3005138" y="4200525"/>
          <p14:tracePt t="15249" x="3000375" y="4195763"/>
          <p14:tracePt t="15287" x="3000375" y="4186238"/>
          <p14:tracePt t="15335" x="3000375" y="4176713"/>
          <p14:tracePt t="15365" x="3000375" y="4171950"/>
          <p14:tracePt t="15404" x="2990850" y="4138613"/>
          <p14:tracePt t="15434" x="2990850" y="4119563"/>
          <p14:tracePt t="15466" x="2990850" y="4076700"/>
          <p14:tracePt t="15502" x="2990850" y="4010025"/>
          <p14:tracePt t="15536" x="2990850" y="3805238"/>
          <p14:tracePt t="15552" x="2990850" y="3709988"/>
          <p14:tracePt t="15590" x="3000375" y="3505200"/>
          <p14:tracePt t="15619" x="3000375" y="3305175"/>
          <p14:tracePt t="15657" x="3000375" y="3138488"/>
          <p14:tracePt t="15673" x="3009900" y="3100388"/>
          <p14:tracePt t="15717" x="3009900" y="3024188"/>
          <p14:tracePt t="15739" x="3009900" y="2971800"/>
          <p14:tracePt t="15766" x="3009900" y="2900363"/>
          <p14:tracePt t="15811" x="3009900" y="2781300"/>
          <p14:tracePt t="15835" x="3009900" y="2743200"/>
          <p14:tracePt t="15867" x="3009900" y="2724150"/>
          <p14:tracePt t="15908" x="3009900" y="2714625"/>
          <p14:tracePt t="18545" x="3009900" y="2752725"/>
          <p14:tracePt t="18578" x="3009900" y="2819400"/>
          <p14:tracePt t="18616" x="3000375" y="2947988"/>
          <p14:tracePt t="18644" x="2981325" y="3081338"/>
          <p14:tracePt t="18678" x="2976563" y="3128963"/>
          <p14:tracePt t="18714" x="2976563" y="3138488"/>
          <p14:tracePt t="18765" x="2947988" y="3138488"/>
          <p14:tracePt t="18800" x="2838450" y="3076575"/>
          <p14:tracePt t="18816" x="2776538" y="3038475"/>
          <p14:tracePt t="18846" x="2667000" y="2957513"/>
          <p14:tracePt t="18877" x="2581275" y="2895600"/>
          <p14:tracePt t="18898" x="2533650" y="2876550"/>
          <p14:tracePt t="18931" x="2486025" y="2857500"/>
          <p14:tracePt t="18964" x="2447925" y="2843213"/>
          <p14:tracePt t="18998" x="2424113" y="2838450"/>
          <p14:tracePt t="19030" x="2409825" y="2833688"/>
          <p14:tracePt t="19061" x="2395538" y="2833688"/>
          <p14:tracePt t="19098" x="2376488" y="2843213"/>
          <p14:tracePt t="19128" x="2362200" y="2876550"/>
          <p14:tracePt t="19161" x="2343150" y="2962275"/>
          <p14:tracePt t="19198" x="2333625" y="3052763"/>
          <p14:tracePt t="19229" x="2324100" y="3133725"/>
          <p14:tracePt t="19261" x="2324100" y="3190875"/>
          <p14:tracePt t="19300" x="2352675" y="3262313"/>
          <p14:tracePt t="19331" x="2400300" y="3305175"/>
          <p14:tracePt t="19361" x="2457450" y="3338513"/>
          <p14:tracePt t="19383" x="2486025" y="3348038"/>
          <p14:tracePt t="19417" x="2576513" y="3376613"/>
          <p14:tracePt t="19450" x="2695575" y="3390900"/>
          <p14:tracePt t="19478" x="2771775" y="3395663"/>
          <p14:tracePt t="19517" x="2867025" y="3376613"/>
          <p14:tracePt t="19545" x="2919413" y="3333750"/>
          <p14:tracePt t="19578" x="2962275" y="3271838"/>
          <p14:tracePt t="19617" x="3009900" y="3205163"/>
          <p14:tracePt t="19635" x="3024188" y="3186113"/>
          <p14:tracePt t="19662" x="3038475" y="3167063"/>
          <p14:tracePt t="19701" x="3043238" y="3157538"/>
          <p14:tracePt t="19731" x="3052763" y="3152775"/>
          <p14:tracePt t="19763" x="3057525" y="3148013"/>
          <p14:tracePt t="19922" x="2890838" y="3105150"/>
          <p14:tracePt t="19950" x="2767013" y="3086100"/>
          <p14:tracePt t="19980" x="2657475" y="3071813"/>
          <p14:tracePt t="20014" x="2600325" y="3071813"/>
          <p14:tracePt t="20049" x="2528888" y="3062288"/>
          <p14:tracePt t="20065" x="2514600" y="3062288"/>
          <p14:tracePt t="20099" x="2486025" y="3052763"/>
          <p14:tracePt t="20131" x="2471738" y="3043238"/>
          <p14:tracePt t="20163" x="2457450" y="3033713"/>
          <p14:tracePt t="20201" x="2438400" y="2990850"/>
          <p14:tracePt t="20235" x="2428875" y="2914650"/>
          <p14:tracePt t="20267" x="2428875" y="2805113"/>
          <p14:tracePt t="20301" x="2414588" y="2695575"/>
          <p14:tracePt t="20317" x="2414588" y="2652713"/>
          <p14:tracePt t="20348" x="2438400" y="2581275"/>
          <p14:tracePt t="20378" x="2509838" y="2509838"/>
          <p14:tracePt t="20416" x="2657475" y="2466975"/>
          <p14:tracePt t="20448" x="2852738" y="2438400"/>
          <p14:tracePt t="20481" x="2981325" y="2438400"/>
          <p14:tracePt t="20518" x="3019425" y="2447925"/>
          <p14:tracePt t="20548" x="3033713" y="2524125"/>
          <p14:tracePt t="20578" x="3033713" y="2633663"/>
          <p14:tracePt t="20617" x="3033713" y="2709863"/>
          <p14:tracePt t="20648" x="3009900" y="2743200"/>
          <p14:tracePt t="20680" x="2924175" y="2747963"/>
          <p14:tracePt t="20723" x="2681288" y="2695575"/>
          <p14:tracePt t="20751" x="2547938" y="2624138"/>
          <p14:tracePt t="20779" x="2476500" y="2538413"/>
          <p14:tracePt t="20807" x="2471738" y="2490788"/>
          <p14:tracePt t="20833" x="2466975" y="2447925"/>
          <p14:tracePt t="20869" x="2495550" y="2419350"/>
          <p14:tracePt t="20901" x="2595563" y="2409825"/>
          <p14:tracePt t="20933" x="2747963" y="2409825"/>
          <p14:tracePt t="20969" x="2924175" y="2490788"/>
          <p14:tracePt t="20986" x="2962275" y="2514600"/>
          <p14:tracePt t="21028" x="2995613" y="2609850"/>
          <p14:tracePt t="21050" x="3000375" y="2690813"/>
          <p14:tracePt t="21083" x="2986088" y="2795588"/>
          <p14:tracePt t="21118" x="2914650" y="2843213"/>
          <p14:tracePt t="21150" x="2843213" y="2857500"/>
          <p14:tracePt t="21180" x="2781300" y="2843213"/>
          <p14:tracePt t="21218" x="2709863" y="2767013"/>
          <p14:tracePt t="21249" x="2690813" y="2700338"/>
          <p14:tracePt t="21281" x="2690813" y="2643188"/>
          <p14:tracePt t="21320" x="2724150" y="2609850"/>
          <p14:tracePt t="21356" x="2828925" y="2600325"/>
          <p14:tracePt t="21382" x="2862263" y="2600325"/>
          <p14:tracePt t="21422" x="2871788" y="2600325"/>
          <p14:tracePt t="21483" x="2871788" y="2619375"/>
          <p14:tracePt t="21522" x="2800350" y="2633663"/>
          <p14:tracePt t="21557" x="2662238" y="2624138"/>
          <p14:tracePt t="21585" x="2443163" y="2543175"/>
          <p14:tracePt t="21612" x="2324100" y="2481263"/>
          <p14:tracePt t="21637" x="2271713" y="2433638"/>
          <p14:tracePt t="21666" x="2257425" y="2419350"/>
          <p14:tracePt t="21688" x="2257425" y="2400300"/>
          <p14:tracePt t="21717" x="2257425" y="2390775"/>
          <p14:tracePt t="21740" x="2276475" y="2371725"/>
          <p14:tracePt t="21773" x="2314575" y="2357438"/>
          <p14:tracePt t="21805" x="2462213" y="2352675"/>
          <p14:tracePt t="21835" x="2786063" y="2443163"/>
          <p14:tracePt t="21869" x="3048000" y="2586038"/>
          <p14:tracePt t="21911" x="3200400" y="2762250"/>
          <p14:tracePt t="21937" x="3219450" y="2828925"/>
          <p14:tracePt t="21968" x="3219450" y="2857500"/>
          <p14:tracePt t="21993" x="3176588" y="2895600"/>
          <p14:tracePt t="22021" x="3100388" y="2905125"/>
          <p14:tracePt t="22052" x="2938463" y="2905125"/>
          <p14:tracePt t="22085" x="2752725" y="2905125"/>
          <p14:tracePt t="22130" x="2647950" y="2881313"/>
          <p14:tracePt t="22153" x="2633663" y="2862263"/>
          <p14:tracePt t="22189" x="2628900" y="2843213"/>
          <p14:tracePt t="22227" x="2624138" y="2814638"/>
          <p14:tracePt t="22260" x="2614613" y="2800350"/>
          <p14:tracePt t="22290" x="2600325" y="2786063"/>
          <p14:tracePt t="22323" x="2595563" y="2781300"/>
          <p14:tracePt t="22545" x="2633663" y="2771775"/>
          <p14:tracePt t="22562" x="2733675" y="2771775"/>
          <p14:tracePt t="22586" x="2947988" y="2809875"/>
          <p14:tracePt t="22628" x="3171825" y="2947988"/>
          <p14:tracePt t="22655" x="3233738" y="3071813"/>
          <p14:tracePt t="22694" x="3286125" y="3367088"/>
          <p14:tracePt t="22724" x="3286125" y="3543300"/>
          <p14:tracePt t="22760" x="3252788" y="3719513"/>
          <p14:tracePt t="22786" x="3186113" y="3876675"/>
          <p14:tracePt t="22830" x="3062288" y="4024313"/>
          <p14:tracePt t="22865" x="2847975" y="4133850"/>
          <p14:tracePt t="22873" x="2800350" y="4157663"/>
          <p14:tracePt t="22896" x="2719388" y="4176713"/>
          <p14:tracePt t="22927" x="2538413" y="4214813"/>
          <p14:tracePt t="22954" x="2381250" y="4224338"/>
          <p14:tracePt t="22997" x="2209800" y="4233863"/>
          <p14:tracePt t="23031" x="2114550" y="4186238"/>
          <p14:tracePt t="23055" x="2062163" y="4133850"/>
          <p14:tracePt t="23088" x="2033588" y="4029075"/>
          <p14:tracePt t="23130" x="2033588" y="3929063"/>
          <p14:tracePt t="23165" x="2052638" y="3871913"/>
          <p14:tracePt t="23187" x="2205038" y="3800475"/>
          <p14:tracePt t="23213" x="2438400" y="3748088"/>
          <p14:tracePt t="23244" x="2676525" y="3738563"/>
          <p14:tracePt t="23271" x="2809875" y="3752850"/>
          <p14:tracePt t="23315" x="2924175" y="3895725"/>
          <p14:tracePt t="23342" x="2928938" y="3967163"/>
          <p14:tracePt t="23375" x="2928938" y="4043363"/>
          <p14:tracePt t="23388" x="2919413" y="4071938"/>
          <p14:tracePt t="23418" x="2828925" y="4095750"/>
          <p14:tracePt t="23430" x="2800350" y="4095750"/>
          <p14:tracePt t="23457" x="2647950" y="4057650"/>
          <p14:tracePt t="23488" x="2543175" y="3943350"/>
          <p14:tracePt t="23512" x="2509838" y="3886200"/>
          <p14:tracePt t="23545" x="2486025" y="3724275"/>
          <p14:tracePt t="23574" x="2519363" y="3643313"/>
          <p14:tracePt t="23611" x="2781300" y="3557588"/>
          <p14:tracePt t="23645" x="2900363" y="3557588"/>
          <p14:tracePt t="23677" x="2981325" y="3652838"/>
          <p14:tracePt t="23711" x="3014663" y="3805238"/>
          <p14:tracePt t="23744" x="3005138" y="3952875"/>
          <p14:tracePt t="23781" x="2924175" y="4048125"/>
          <p14:tracePt t="23812" x="2838450" y="4067175"/>
          <p14:tracePt t="23844" x="2733675" y="4067175"/>
          <p14:tracePt t="23877" x="2624138" y="4014788"/>
          <p14:tracePt t="23903" x="2571750" y="3967163"/>
          <p14:tracePt t="23932" x="2543175" y="3890963"/>
          <p14:tracePt t="23965" x="2543175" y="3824288"/>
          <p14:tracePt t="23996" x="2566988" y="3757613"/>
          <p14:tracePt t="24033" x="2628900" y="3724275"/>
          <p14:tracePt t="24046" x="2633663" y="3724275"/>
          <p14:tracePt t="26482" x="2633663" y="3681413"/>
          <p14:tracePt t="26501" x="2633663" y="3662363"/>
          <p14:tracePt t="26533" x="2643188" y="3614738"/>
          <p14:tracePt t="26563" x="2643188" y="3567113"/>
          <p14:tracePt t="26594" x="2652713" y="3514725"/>
          <p14:tracePt t="26633" x="2652713" y="3457575"/>
          <p14:tracePt t="26665" x="2652713" y="3424238"/>
          <p14:tracePt t="26697" x="2647950" y="3419475"/>
          <p14:tracePt t="27236" x="2633663" y="3419475"/>
          <p14:tracePt t="27265" x="2605088" y="3419475"/>
          <p14:tracePt t="27297" x="2595563" y="3419475"/>
          <p14:tracePt t="27336" x="2557463" y="3395663"/>
          <p14:tracePt t="27365" x="2443163" y="3319463"/>
          <p14:tracePt t="27397" x="2333625" y="3243263"/>
          <p14:tracePt t="27436" x="2185988" y="3148013"/>
          <p14:tracePt t="27466" x="2105025" y="3067050"/>
          <p14:tracePt t="27499" x="2081213" y="3028950"/>
          <p14:tracePt t="27527" x="2076450" y="3019425"/>
          <p14:tracePt t="27566" x="2071688" y="3014663"/>
          <p14:tracePt t="27599" x="2066925" y="3014663"/>
          <p14:tracePt t="27688" x="2062163" y="3005138"/>
          <p14:tracePt t="27705" x="2043113" y="3000375"/>
          <p14:tracePt t="27740" x="2009775" y="2995613"/>
          <p14:tracePt t="27770" x="1976438" y="2990850"/>
          <p14:tracePt t="27799" x="1943100" y="2986088"/>
          <p14:tracePt t="27837" x="1890713" y="2986088"/>
          <p14:tracePt t="27876" x="1800225" y="2976563"/>
          <p14:tracePt t="27900" x="1747838" y="2971800"/>
          <p14:tracePt t="27937" x="1728788" y="2967038"/>
          <p14:tracePt t="28289" x="1790700" y="2967038"/>
          <p14:tracePt t="28331" x="1866900" y="2967038"/>
          <p14:tracePt t="28354" x="1905000" y="2967038"/>
          <p14:tracePt t="28384" x="1943100" y="2967038"/>
          <p14:tracePt t="28427" x="2019300" y="2967038"/>
          <p14:tracePt t="28464" x="2076450" y="2967038"/>
          <p14:tracePt t="28472" x="2090738" y="2967038"/>
          <p14:tracePt t="28501" x="2162175" y="2967038"/>
          <p14:tracePt t="28529" x="2319338" y="2981325"/>
          <p14:tracePt t="28561" x="2486025" y="2986088"/>
          <p14:tracePt t="28570" x="2524125" y="2986088"/>
          <p14:tracePt t="28602" x="2657475" y="3000375"/>
          <p14:tracePt t="28638" x="2743200" y="3019425"/>
          <p14:tracePt t="28670" x="2838450" y="3033713"/>
          <p14:tracePt t="28711" x="3009900" y="3052763"/>
          <p14:tracePt t="28748" x="3124200" y="3057525"/>
          <p14:tracePt t="28772" x="3181350" y="3057525"/>
          <p14:tracePt t="28801" x="3262313" y="3057525"/>
          <p14:tracePt t="28841" x="3305175" y="3057525"/>
          <p14:tracePt t="28888" x="3319463" y="3067050"/>
          <p14:tracePt t="31278" x="3181350" y="3067050"/>
          <p14:tracePt t="31310" x="3095625" y="3067050"/>
          <p14:tracePt t="31347" x="3057525" y="3067050"/>
          <p14:tracePt t="31377" x="3005138" y="3062288"/>
          <p14:tracePt t="31412" x="3000375" y="3062288"/>
          <p14:tracePt t="31463" x="2986088" y="3062288"/>
          <p14:tracePt t="31498" x="2967038" y="3062288"/>
          <p14:tracePt t="31619" x="2952750" y="3057525"/>
          <p14:tracePt t="31651" x="2938463" y="3043238"/>
          <p14:tracePt t="31693" x="2933700" y="3043238"/>
          <p14:tracePt t="31732" x="2914650" y="3038475"/>
          <p14:tracePt t="31765" x="2900363" y="3019425"/>
          <p14:tracePt t="31800" x="2890838" y="3005138"/>
          <p14:tracePt t="31817" x="2881313" y="2995613"/>
          <p14:tracePt t="31848" x="2876550" y="2981325"/>
          <p14:tracePt t="31950" x="2867025" y="2981325"/>
          <p14:tracePt t="32149" x="2852738" y="2990850"/>
          <p14:tracePt t="32180" x="2843213" y="3052763"/>
          <p14:tracePt t="32210" x="2838450" y="3124200"/>
          <p14:tracePt t="32250" x="2838450" y="3181350"/>
          <p14:tracePt t="32279" x="2838450" y="3219450"/>
          <p14:tracePt t="32313" x="2838450" y="3262313"/>
          <p14:tracePt t="32350" x="2838450" y="3276600"/>
          <p14:tracePt t="32380" x="2838450" y="3286125"/>
          <p14:tracePt t="32413" x="2838450" y="3295650"/>
          <p14:tracePt t="32482" x="2824163" y="3257550"/>
          <p14:tracePt t="32512" x="2800350" y="3171825"/>
          <p14:tracePt t="32534" x="2781300" y="3086100"/>
          <p14:tracePt t="32552" x="2771775" y="3052763"/>
          <p14:tracePt t="32581" x="2767013" y="3014663"/>
          <p14:tracePt t="32613" x="2767013" y="3000375"/>
          <p14:tracePt t="32782" x="2743200" y="3081338"/>
          <p14:tracePt t="32813" x="2728913" y="3186113"/>
          <p14:tracePt t="32853" x="2724150" y="3252788"/>
          <p14:tracePt t="32881" x="2719388" y="3252788"/>
          <p14:tracePt t="32999" x="2719388" y="3181350"/>
          <p14:tracePt t="33020" x="2719388" y="3095625"/>
          <p14:tracePt t="33058" x="2709863" y="3067050"/>
          <p14:tracePt t="35531" x="2714625" y="3043238"/>
          <p14:tracePt t="35562" x="2724150" y="2990850"/>
          <p14:tracePt t="35593" x="2733675" y="2947988"/>
          <p14:tracePt t="35621" x="2743200" y="2933700"/>
          <p14:tracePt t="35644" x="2743200" y="2924175"/>
          <p14:tracePt t="35676" x="2747963" y="2914650"/>
          <p14:tracePt t="35713" x="2747963" y="2909888"/>
          <p14:tracePt t="35775" x="2747963" y="2900363"/>
          <p14:tracePt t="35908" x="2752725" y="2890838"/>
          <p14:tracePt t="35928" x="2757488" y="2890838"/>
          <p14:tracePt t="35960" x="2757488" y="2876550"/>
          <p14:tracePt t="36327" x="2767013" y="2876550"/>
          <p14:tracePt t="36345" x="2767013" y="2867025"/>
          <p14:tracePt t="36379" x="2767013" y="2852738"/>
          <p14:tracePt t="36417" x="2771775" y="2833688"/>
          <p14:tracePt t="36463" x="2771775" y="2828925"/>
          <p14:tracePt t="36610" x="2771775" y="2819400"/>
          <p14:tracePt t="36634" x="2776538" y="2809875"/>
          <p14:tracePt t="36661" x="2781300" y="2809875"/>
          <p14:tracePt t="41073" x="2743200" y="2809875"/>
          <p14:tracePt t="41087" x="2714625" y="2809875"/>
          <p14:tracePt t="41122" x="2681288" y="2809875"/>
          <p14:tracePt t="41376" x="2690813" y="2809875"/>
          <p14:tracePt t="41710" x="2695575" y="2809875"/>
          <p14:tracePt t="41744" x="2728913" y="2805113"/>
          <p14:tracePt t="41760" x="2738438" y="2800350"/>
          <p14:tracePt t="41793" x="2767013" y="2800350"/>
          <p14:tracePt t="41811" x="2776538" y="2800350"/>
          <p14:tracePt t="41964" x="2786063" y="2800350"/>
          <p14:tracePt t="41997" x="2805113" y="2795588"/>
          <p14:tracePt t="42593" x="2790825" y="2795588"/>
          <p14:tracePt t="42626" x="2781300" y="2795588"/>
          <p14:tracePt t="42677" x="2776538" y="2795588"/>
          <p14:tracePt t="42867" x="2767013" y="2795588"/>
          <p14:tracePt t="43010" x="2771775" y="2795588"/>
          <p14:tracePt t="43342" x="2771775" y="2857500"/>
          <p14:tracePt t="43363" x="2771775" y="2943225"/>
          <p14:tracePt t="43395" x="2771775" y="3048000"/>
          <p14:tracePt t="43426" x="2771775" y="3100388"/>
          <p14:tracePt t="43466" x="2767013" y="3128963"/>
          <p14:tracePt t="43498" x="2757488" y="3148013"/>
          <p14:tracePt t="43527" x="2757488" y="3157538"/>
          <p14:tracePt t="43547" x="2757488" y="3167063"/>
          <p14:tracePt t="43578" x="2757488" y="3181350"/>
          <p14:tracePt t="43630" x="2757488" y="3190875"/>
          <p14:tracePt t="43965" x="2767013" y="3276600"/>
          <p14:tracePt t="44002" x="2781300" y="3619500"/>
          <p14:tracePt t="44027" x="2781300" y="3767138"/>
          <p14:tracePt t="44050" x="2781300" y="3810000"/>
          <p14:tracePt t="44081" x="2781300" y="3814763"/>
          <p14:tracePt t="52557" x="2833688" y="3800475"/>
          <p14:tracePt t="52596" x="2995613" y="3671888"/>
          <p14:tracePt t="52627" x="3114675" y="3486150"/>
          <p14:tracePt t="52652" x="3209925" y="3257550"/>
          <p14:tracePt t="52677" x="3324225" y="3038475"/>
          <p14:tracePt t="52712" x="3490913" y="2757488"/>
          <p14:tracePt t="52745" x="3652838" y="2424113"/>
          <p14:tracePt t="52755" x="3676650" y="2362200"/>
          <p14:tracePt t="52791" x="3776663" y="2157413"/>
          <p14:tracePt t="52825" x="3933825" y="1957388"/>
          <p14:tracePt t="52859" x="4043363" y="1876425"/>
          <p14:tracePt t="52877" x="4119563" y="1833563"/>
          <p14:tracePt t="52893" x="4167188" y="1804988"/>
          <p14:tracePt t="52927" x="4286250" y="1747838"/>
          <p14:tracePt t="52958" x="4495800" y="1690688"/>
          <p14:tracePt t="52995" x="4552950" y="1681163"/>
          <p14:tracePt t="53060" x="4591050" y="1681163"/>
          <p14:tracePt t="53091" x="4733925" y="1681163"/>
          <p14:tracePt t="53124" x="4829175" y="1681163"/>
          <p14:tracePt t="53157" x="4872038" y="1681163"/>
          <p14:tracePt t="53197" x="4876800" y="1685925"/>
          <p14:tracePt t="58141" x="4829175" y="1733550"/>
          <p14:tracePt t="58169" x="4681538" y="1862138"/>
          <p14:tracePt t="58193" x="4514850" y="1966913"/>
          <p14:tracePt t="58225" x="4152900" y="2014538"/>
          <p14:tracePt t="58242" x="3962400" y="2014538"/>
          <p14:tracePt t="58269" x="3838575" y="2014538"/>
          <p14:tracePt t="58309" x="3833813" y="2014538"/>
          <p14:tracePt t="58369" x="3752850" y="2052638"/>
          <p14:tracePt t="58407" x="3614738" y="2119313"/>
          <p14:tracePt t="58441" x="3524250" y="2171700"/>
          <p14:tracePt t="58454" x="3514725" y="2176463"/>
          <p14:tracePt t="58476" x="3490913" y="2205038"/>
          <p14:tracePt t="58507" x="3452813" y="2281238"/>
          <p14:tracePt t="58541" x="3395663" y="2462213"/>
          <p14:tracePt t="58570" x="3314700" y="2676525"/>
          <p14:tracePt t="58609" x="3262313" y="2824163"/>
          <p14:tracePt t="58642" x="3257550" y="2838450"/>
          <p14:tracePt t="58674" x="3243263" y="2843213"/>
          <p14:tracePt t="58696" x="3224213" y="2843213"/>
          <p14:tracePt t="58724" x="3186113" y="2843213"/>
          <p14:tracePt t="58757" x="3128963" y="2843213"/>
          <p14:tracePt t="58791" x="3076575" y="2852738"/>
          <p14:tracePt t="58830" x="3052763" y="2862263"/>
          <p14:tracePt t="58957" x="3043238" y="2862263"/>
          <p14:tracePt t="58990" x="3038475" y="2862263"/>
          <p14:tracePt t="59058" x="3028950" y="2862263"/>
          <p14:tracePt t="59094" x="3024188" y="2862263"/>
          <p14:tracePt t="59132" x="2990850" y="2862263"/>
          <p14:tracePt t="59159" x="2976563" y="2862263"/>
          <p14:tracePt t="59187" x="2962275" y="2862263"/>
          <p14:tracePt t="59290" x="3095625" y="2838450"/>
          <p14:tracePt t="59327" x="3309938" y="2809875"/>
          <p14:tracePt t="59359" x="3548063" y="2809875"/>
          <p14:tracePt t="59390" x="3686175" y="2809875"/>
          <p14:tracePt t="59411" x="3771900" y="2809875"/>
          <p14:tracePt t="59441" x="3871913" y="2809875"/>
          <p14:tracePt t="59474" x="3962400" y="2814638"/>
          <p14:tracePt t="59492" x="4000500" y="2814638"/>
          <p14:tracePt t="59529" x="4043363" y="2814638"/>
          <p14:tracePt t="59545" x="4076700" y="2814638"/>
          <p14:tracePt t="59576" x="4114800" y="2814638"/>
          <p14:tracePt t="59613" x="4186238" y="2814638"/>
          <p14:tracePt t="59642" x="4200525" y="2814638"/>
          <p14:tracePt t="59674" x="4210050" y="2814638"/>
          <p14:tracePt t="59695" x="4224338" y="2814638"/>
          <p14:tracePt t="59731" x="4295775" y="2805113"/>
          <p14:tracePt t="59759" x="4343400" y="2781300"/>
          <p14:tracePt t="59791" x="4386263" y="2767013"/>
          <p14:tracePt t="59827" x="4410075" y="2747963"/>
          <p14:tracePt t="59857" x="4424363" y="2705100"/>
          <p14:tracePt t="59891" x="4443413" y="2662238"/>
          <p14:tracePt t="59928" x="4457700" y="2557463"/>
          <p14:tracePt t="59946" x="4471988" y="2452688"/>
          <p14:tracePt t="59975" x="4505325" y="2219325"/>
          <p14:tracePt t="59994" x="4510088" y="1981200"/>
          <p14:tracePt t="60034" x="4510088" y="1743075"/>
          <p14:tracePt t="60044" x="4510088" y="1714500"/>
          <p14:tracePt t="60074" x="4510088" y="1638300"/>
          <p14:tracePt t="60110" x="4510088" y="1619250"/>
          <p14:tracePt t="60345" x="4257675" y="1624013"/>
          <p14:tracePt t="60363" x="3995738" y="1624013"/>
          <p14:tracePt t="60392" x="3914775" y="1624013"/>
          <p14:tracePt t="60491" x="3914775" y="1719263"/>
          <p14:tracePt t="60530" x="3890963" y="2147888"/>
          <p14:tracePt t="60563" x="3890963" y="2486025"/>
          <p14:tracePt t="60592" x="3890963" y="2733675"/>
          <p14:tracePt t="60613" x="3890963" y="2943225"/>
          <p14:tracePt t="60642" x="3876675" y="3171825"/>
          <p14:tracePt t="60674" x="3876675" y="3386138"/>
          <p14:tracePt t="60713" x="3890963" y="3629025"/>
          <p14:tracePt t="60747" x="3900488" y="3800475"/>
          <p14:tracePt t="60775" x="3914775" y="3938588"/>
          <p14:tracePt t="60813" x="3943350" y="4157663"/>
          <p14:tracePt t="60844" x="3990975" y="4319588"/>
          <p14:tracePt t="60874" x="4010025" y="4419600"/>
          <p14:tracePt t="60898" x="4019550" y="4452938"/>
          <p14:tracePt t="60930" x="4019550" y="4481513"/>
          <p14:tracePt t="60960" x="4029075" y="4538663"/>
          <p14:tracePt t="60995" x="4067175" y="4667250"/>
          <p14:tracePt t="61013" x="4090988" y="4695825"/>
          <p14:tracePt t="61043" x="4124325" y="4743450"/>
          <p14:tracePt t="61078" x="4133850" y="4748213"/>
          <p14:tracePt t="61180" x="4171950" y="4748213"/>
          <p14:tracePt t="61215" x="4281488" y="4738688"/>
          <p14:tracePt t="61245" x="4424363" y="4719638"/>
          <p14:tracePt t="61276" x="4491038" y="4710113"/>
          <p14:tracePt t="61298" x="4533900" y="4705350"/>
          <p14:tracePt t="61330" x="4557713" y="4695825"/>
          <p14:tracePt t="61363" x="4581525" y="4686300"/>
          <p14:tracePt t="61390" x="4610100" y="4676775"/>
          <p14:tracePt t="61433" x="4662488" y="4657725"/>
          <p14:tracePt t="61461" x="4672013" y="4657725"/>
          <p14:tracePt t="61513" x="4676775" y="4652963"/>
          <p14:tracePt t="61661" x="4686300" y="4638675"/>
          <p14:tracePt t="61694" x="4695825" y="4595813"/>
          <p14:tracePt t="61730" x="4710113" y="4381500"/>
          <p14:tracePt t="61762" x="4733925" y="4076700"/>
          <p14:tracePt t="61796" x="4738688" y="3733800"/>
          <p14:tracePt t="61829" x="4738688" y="3386138"/>
          <p14:tracePt t="61862" x="4738688" y="2995613"/>
          <p14:tracePt t="61893" x="4738688" y="2647950"/>
          <p14:tracePt t="61930" x="4752975" y="2376488"/>
          <p14:tracePt t="61963" x="4767263" y="2238375"/>
          <p14:tracePt t="61993" x="4781550" y="2124075"/>
          <p14:tracePt t="62017" x="4781550" y="2047875"/>
          <p14:tracePt t="62048" x="4781550" y="1957388"/>
          <p14:tracePt t="62077" x="4781550" y="1804988"/>
          <p14:tracePt t="62104" x="4781550" y="1747838"/>
          <p14:tracePt t="62137" x="4781550" y="1728788"/>
          <p14:tracePt t="62294" x="4752975" y="1814513"/>
          <p14:tracePt t="62319" x="4733925" y="1900238"/>
          <p14:tracePt t="62349" x="4695825" y="2062163"/>
          <p14:tracePt t="62385" x="4633913" y="2238375"/>
          <p14:tracePt t="62395" x="4629150" y="2262188"/>
          <p14:tracePt t="62433" x="4614863" y="2324100"/>
          <p14:tracePt t="62465" x="4595813" y="2352675"/>
          <p14:tracePt t="62549" x="4586288" y="2295525"/>
          <p14:tracePt t="62580" x="4586288" y="2228850"/>
          <p14:tracePt t="62617" x="4586288" y="2214563"/>
          <p14:tracePt t="62682" x="4586288" y="2286000"/>
          <p14:tracePt t="62722" x="4562475" y="2333625"/>
          <p14:tracePt t="62749" x="4505325" y="2338388"/>
          <p14:tracePt t="62801" x="4419600" y="2343150"/>
          <p14:tracePt t="62834" x="4414838" y="2343150"/>
          <p14:tracePt t="62864" x="4414838" y="2333625"/>
          <p14:tracePt t="62895" x="4438650" y="2333625"/>
          <p14:tracePt t="62940" x="4467225" y="2381250"/>
          <p14:tracePt t="62967" x="4467225" y="2386013"/>
          <p14:tracePt t="62997" x="4467225" y="2395538"/>
          <p14:tracePt t="63033" x="4462463" y="2395538"/>
          <p14:tracePt t="63129" x="4481513" y="2395538"/>
          <p14:tracePt t="63241" x="4476750" y="2409825"/>
          <p14:tracePt t="63266" x="4471988" y="2409825"/>
          <p14:tracePt t="73661" x="4500563" y="2409825"/>
          <p14:tracePt t="73690" x="4600575" y="2409825"/>
          <p14:tracePt t="73722" x="4667250" y="2409825"/>
          <p14:tracePt t="73759" x="4772025" y="2409825"/>
          <p14:tracePt t="73792" x="4991100" y="2409825"/>
          <p14:tracePt t="73822" x="5295900" y="2409825"/>
          <p14:tracePt t="73844" x="5610225" y="2409825"/>
          <p14:tracePt t="73876" x="6010275" y="2409825"/>
          <p14:tracePt t="73906" x="6291263" y="2400300"/>
          <p14:tracePt t="73948" x="6481763" y="2386013"/>
          <p14:tracePt t="73978" x="6515100" y="2386013"/>
          <p14:tracePt t="76455" x="6657975" y="2386013"/>
          <p14:tracePt t="76487" x="7043738" y="2386013"/>
          <p14:tracePt t="76515" x="7515225" y="2386013"/>
          <p14:tracePt t="76555" x="7905750" y="2386013"/>
          <p14:tracePt t="76588" x="8010525" y="2376488"/>
          <p14:tracePt t="76615" x="8024813" y="2376488"/>
          <p14:tracePt t="76772" x="7996238" y="2376488"/>
          <p14:tracePt t="76805" x="7953375" y="2376488"/>
          <p14:tracePt t="76832" x="7862888" y="2376488"/>
          <p14:tracePt t="76857" x="7786688" y="2376488"/>
          <p14:tracePt t="76889" x="7715250" y="2376488"/>
          <p14:tracePt t="76901" x="7700963" y="2376488"/>
          <p14:tracePt t="76932" x="7643813" y="2381250"/>
          <p14:tracePt t="76961" x="7605713" y="2381250"/>
          <p14:tracePt t="76977" x="7596188" y="2390775"/>
          <p14:tracePt t="77022" x="7572375" y="2390775"/>
          <p14:tracePt t="77060" x="7558088" y="2390775"/>
          <p14:tracePt t="77089" x="7548563" y="2390775"/>
          <p14:tracePt t="77318" x="7539038" y="2390775"/>
          <p14:tracePt t="77359" x="7510463" y="2390775"/>
          <p14:tracePt t="77395" x="7453313" y="2400300"/>
          <p14:tracePt t="77418" x="7377113" y="2419350"/>
          <p14:tracePt t="77440" x="7281863" y="2443163"/>
          <p14:tracePt t="77457" x="7200900" y="2471738"/>
          <p14:tracePt t="77492" x="7072313" y="2528888"/>
          <p14:tracePt t="77517" x="6915150" y="2605088"/>
          <p14:tracePt t="77556" x="6567488" y="2757488"/>
          <p14:tracePt t="77592" x="6372225" y="2843213"/>
          <p14:tracePt t="77622" x="6219825" y="2928938"/>
          <p14:tracePt t="77656" x="6038850" y="3081338"/>
          <p14:tracePt t="77674" x="5915025" y="3190875"/>
          <p14:tracePt t="77711" x="5805488" y="3286125"/>
          <p14:tracePt t="77734" x="5762625" y="3319463"/>
          <p14:tracePt t="77759" x="5719763" y="3348038"/>
          <p14:tracePt t="77788" x="5681663" y="3381375"/>
          <p14:tracePt t="77823" x="5653088" y="3405188"/>
          <p14:tracePt t="77862" x="5505450" y="3462338"/>
          <p14:tracePt t="77890" x="5219700" y="3538538"/>
          <p14:tracePt t="77922" x="4852988" y="3552825"/>
          <p14:tracePt t="77943" x="4643438" y="3552825"/>
          <p14:tracePt t="77973" x="4257675" y="3552825"/>
          <p14:tracePt t="78005" x="3986213" y="3543300"/>
          <p14:tracePt t="78041" x="3757613" y="3486150"/>
          <p14:tracePt t="78083" x="3524250" y="3400425"/>
          <p14:tracePt t="78104" x="3448050" y="3376613"/>
          <p14:tracePt t="78138" x="3362325" y="3343275"/>
          <p14:tracePt t="78163" x="3295650" y="3333750"/>
          <p14:tracePt t="78190" x="3228975" y="3314700"/>
          <p14:tracePt t="78222" x="3157538" y="3300413"/>
          <p14:tracePt t="78261" x="3071813" y="3271838"/>
          <p14:tracePt t="78290" x="3000375" y="3252788"/>
          <p14:tracePt t="78325" x="2981325" y="3252788"/>
          <p14:tracePt t="78359" x="2971800" y="3252788"/>
          <p14:tracePt t="78461" x="2957513" y="3276600"/>
          <p14:tracePt t="78491" x="2947988" y="3295650"/>
          <p14:tracePt t="78522" x="2933700" y="3300413"/>
          <p14:tracePt t="78559" x="2919413" y="3309938"/>
          <p14:tracePt t="78592" x="2895600" y="3309938"/>
          <p14:tracePt t="78628" x="2867025" y="3295650"/>
          <p14:tracePt t="78645" x="2862263" y="3295650"/>
          <p14:tracePt t="78879" x="3057525" y="3295650"/>
          <p14:tracePt t="78907" x="3662363" y="3295650"/>
          <p14:tracePt t="78939" x="4462463" y="3286125"/>
          <p14:tracePt t="78975" x="4881563" y="3286125"/>
          <p14:tracePt t="79010" x="5300663" y="3286125"/>
          <p14:tracePt t="79041" x="5595938" y="3276600"/>
          <p14:tracePt t="79075" x="5805488" y="3271838"/>
          <p14:tracePt t="79113" x="6053138" y="3243263"/>
          <p14:tracePt t="79140" x="6172200" y="3228975"/>
          <p14:tracePt t="79161" x="6253163" y="3214688"/>
          <p14:tracePt t="79193" x="6376988" y="3195638"/>
          <p14:tracePt t="79225" x="6510338" y="3162300"/>
          <p14:tracePt t="79261" x="6686550" y="3105150"/>
          <p14:tracePt t="79294" x="6872288" y="3028950"/>
          <p14:tracePt t="79324" x="7038975" y="2938463"/>
          <p14:tracePt t="79346" x="7124700" y="2871788"/>
          <p14:tracePt t="79378" x="7210425" y="2776538"/>
          <p14:tracePt t="79408" x="7253288" y="2667000"/>
          <p14:tracePt t="79423" x="7262813" y="2643188"/>
          <p14:tracePt t="79465" x="7272338" y="2528888"/>
          <p14:tracePt t="79494" x="7272338" y="2462213"/>
          <p14:tracePt t="79526" x="7272338" y="2347913"/>
          <p14:tracePt t="79569" x="7272338" y="2243138"/>
          <p14:tracePt t="79594" x="7272338" y="2185988"/>
          <p14:tracePt t="79628" x="7272338" y="2095500"/>
          <p14:tracePt t="79650" x="7262813" y="2019300"/>
          <p14:tracePt t="79679" x="7262813" y="1981200"/>
          <p14:tracePt t="79710" x="7262813" y="1962150"/>
          <p14:tracePt t="79980" x="7253288" y="2019300"/>
          <p14:tracePt t="80010" x="7243763" y="2109788"/>
          <p14:tracePt t="80045" x="7243763" y="2176463"/>
          <p14:tracePt t="80065" x="7243763" y="2209800"/>
          <p14:tracePt t="80081" x="7243763" y="2238375"/>
          <p14:tracePt t="80113" x="7243763" y="2276475"/>
          <p14:tracePt t="80144" x="7243763" y="2314575"/>
          <p14:tracePt t="80179" x="7243763" y="2357438"/>
          <p14:tracePt t="80210" x="7243763" y="2366963"/>
          <p14:tracePt t="80228" x="7243763" y="2371725"/>
          <p14:tracePt t="80263" x="7229475" y="2390775"/>
          <p14:tracePt t="80298" x="7215188" y="2414588"/>
          <p14:tracePt t="80327" x="7200900" y="2428875"/>
          <p14:tracePt t="80350" x="7191375" y="2438400"/>
          <p14:tracePt t="80380" x="7181850" y="2447925"/>
          <p14:tracePt t="80412" x="7167563" y="2452688"/>
          <p14:tracePt t="80442" x="7162800" y="2462213"/>
          <p14:tracePt t="80481" x="7153275" y="2471738"/>
          <p14:tracePt t="80525" x="7143750" y="2490788"/>
          <p14:tracePt t="80543" x="7143750" y="2500313"/>
          <p14:tracePt t="80573" x="7143750" y="2533650"/>
          <p14:tracePt t="80596" x="7143750" y="2595563"/>
          <p14:tracePt t="80631" x="7143750" y="2724150"/>
          <p14:tracePt t="80671" x="7143750" y="2862263"/>
          <p14:tracePt t="80708" x="7129463" y="3038475"/>
          <p14:tracePt t="80730" x="7110413" y="3167063"/>
          <p14:tracePt t="80745" x="7096125" y="3257550"/>
          <p14:tracePt t="80783" x="7091363" y="3424238"/>
          <p14:tracePt t="80824" x="7091363" y="3552825"/>
          <p14:tracePt t="80844" x="7091363" y="3609975"/>
          <p14:tracePt t="80866" x="7091363" y="3657600"/>
          <p14:tracePt t="80901" x="7091363" y="3690938"/>
          <p14:tracePt t="80930" x="7091363" y="3700463"/>
          <p14:tracePt t="80972" x="7091363" y="3724275"/>
          <p14:tracePt t="80998" x="7091363" y="3733800"/>
          <p14:tracePt t="81030" x="7091363" y="3738563"/>
          <p14:tracePt t="81116" x="7158038" y="3724275"/>
          <p14:tracePt t="81146" x="7405688" y="3543300"/>
          <p14:tracePt t="81188" x="7720013" y="2990850"/>
          <p14:tracePt t="81215" x="7853363" y="2538413"/>
          <p14:tracePt t="81255" x="7881938" y="2181225"/>
          <p14:tracePt t="81283" x="7891463" y="2076450"/>
          <p14:tracePt t="81316" x="7900988" y="2033588"/>
          <p14:tracePt t="81346" x="7900988" y="2009775"/>
          <p14:tracePt t="81414" x="7900988" y="1981200"/>
          <p14:tracePt t="81451" x="7900988" y="1852613"/>
          <p14:tracePt t="81488" x="7900988" y="1762125"/>
          <p14:tracePt t="81515" x="7900988" y="1733550"/>
          <p14:tracePt t="81557" x="7943850" y="1714500"/>
          <p14:tracePt t="81584" x="8024813" y="1714500"/>
          <p14:tracePt t="81617" x="8339138" y="1762125"/>
          <p14:tracePt t="81646" x="8558213" y="1795463"/>
          <p14:tracePt t="81693" x="8934450" y="1814513"/>
          <p14:tracePt t="81715" x="9015413" y="1824038"/>
          <p14:tracePt t="81746" x="9086850" y="1828800"/>
          <p14:tracePt t="81773" x="9110663" y="1828800"/>
          <p14:tracePt t="82046" x="9053513" y="1843088"/>
          <p14:tracePt t="82090" x="8929688" y="1924050"/>
          <p14:tracePt t="82126" x="8915400" y="1957388"/>
          <p14:tracePt t="82149" x="8915400" y="1971675"/>
          <p14:tracePt t="82189" x="8910638" y="2014538"/>
          <p14:tracePt t="82221" x="8915400" y="2081213"/>
          <p14:tracePt t="82249" x="8934450" y="2138363"/>
          <p14:tracePt t="82282" x="8934450" y="2176463"/>
          <p14:tracePt t="82302" x="8939213" y="2190750"/>
          <p14:tracePt t="82332" x="8943975" y="2205038"/>
          <p14:tracePt t="82395" x="8943975" y="2224088"/>
          <p14:tracePt t="82423" x="8943975" y="2233613"/>
          <p14:tracePt t="82450" x="8943975" y="2252663"/>
          <p14:tracePt t="82488" x="8943975" y="2309813"/>
          <p14:tracePt t="82521" x="8943975" y="2462213"/>
          <p14:tracePt t="82554" x="8934450" y="2647950"/>
          <p14:tracePt t="82588" x="8910638" y="2862263"/>
          <p14:tracePt t="82626" x="8877300" y="3152775"/>
          <p14:tracePt t="82650" x="8863013" y="3338513"/>
          <p14:tracePt t="82694" x="8848725" y="3571875"/>
          <p14:tracePt t="82723" x="8843963" y="3700463"/>
          <p14:tracePt t="82749" x="8834438" y="3810000"/>
          <p14:tracePt t="82773" x="8820150" y="3938588"/>
          <p14:tracePt t="82791" x="8805863" y="4024313"/>
          <p14:tracePt t="82829" x="8796338" y="4186238"/>
          <p14:tracePt t="82854" x="8796338" y="4257675"/>
          <p14:tracePt t="82889" x="8782050" y="4424363"/>
          <p14:tracePt t="82922" x="8782050" y="4543425"/>
          <p14:tracePt t="82961" x="8772525" y="4662488"/>
          <p14:tracePt t="82975" x="8772525" y="4681538"/>
          <p14:tracePt t="83006" x="8763000" y="4729163"/>
          <p14:tracePt t="83038" x="8763000" y="4748213"/>
          <p14:tracePt t="83093" x="8763000" y="4762500"/>
          <p14:tracePt t="83453" x="8748713" y="4743450"/>
          <p14:tracePt t="83473" x="8729663" y="4695825"/>
          <p14:tracePt t="83509" x="8696325" y="4510088"/>
          <p14:tracePt t="83540" x="8620125" y="4171950"/>
          <p14:tracePt t="83578" x="8510588" y="3771900"/>
          <p14:tracePt t="83606" x="8462963" y="3586163"/>
          <p14:tracePt t="83643" x="8377238" y="3357563"/>
          <p14:tracePt t="83658" x="8367713" y="3286125"/>
          <p14:tracePt t="83691" x="8358188" y="3157538"/>
          <p14:tracePt t="83725" x="8348663" y="3090863"/>
          <p14:tracePt t="83756" x="8339138" y="3033713"/>
          <p14:tracePt t="83791" x="8329613" y="2971800"/>
          <p14:tracePt t="83826" x="8301038" y="2852738"/>
          <p14:tracePt t="83859" x="8272463" y="2690813"/>
          <p14:tracePt t="83897" x="8210550" y="2438400"/>
          <p14:tracePt t="83923" x="8181975" y="2319338"/>
          <p14:tracePt t="83955" x="8162925" y="2219325"/>
          <p14:tracePt t="83993" x="8158163" y="2185988"/>
          <p14:tracePt t="84021" x="8158163" y="2166938"/>
          <p14:tracePt t="84054" x="8172450" y="2109788"/>
          <p14:tracePt t="84092" x="8205788" y="2000250"/>
          <p14:tracePt t="84130" x="8248650" y="1847850"/>
          <p14:tracePt t="84140" x="8253413" y="1828800"/>
          <p14:tracePt t="84160" x="8267700" y="1781175"/>
          <p14:tracePt t="84191" x="8281988" y="1652588"/>
          <p14:tracePt t="84221" x="8281988" y="1443038"/>
          <p14:tracePt t="84254" x="8281988" y="1228725"/>
          <p14:tracePt t="84294" x="8281988" y="1104900"/>
          <p14:tracePt t="84321" x="8281988" y="1090613"/>
          <p14:tracePt t="89421" x="8343900" y="1266825"/>
          <p14:tracePt t="89458" x="8543925" y="1724025"/>
          <p14:tracePt t="89476" x="8601075" y="1828800"/>
          <p14:tracePt t="89504" x="8715375" y="2043113"/>
          <p14:tracePt t="89522" x="8758238" y="2128838"/>
          <p14:tracePt t="89554" x="8810625" y="2319338"/>
          <p14:tracePt t="89591" x="8863013" y="2443163"/>
          <p14:tracePt t="89620" x="8877300" y="2457450"/>
          <p14:tracePt t="89656" x="8882063" y="2457450"/>
          <p14:tracePt t="89725" x="8915400" y="2476500"/>
          <p14:tracePt t="89753" x="8943975" y="2509838"/>
          <p14:tracePt t="89772" x="8953500" y="2514600"/>
          <p14:tracePt t="89808" x="8967788" y="2514600"/>
          <p14:tracePt t="89823" x="8972550" y="2514600"/>
          <p14:tracePt t="89853" x="8996363" y="2447925"/>
          <p14:tracePt t="89889" x="8996363" y="2328863"/>
          <p14:tracePt t="89927" x="8991600" y="2309813"/>
          <p14:tracePt t="89956" x="8991600" y="2305050"/>
          <p14:tracePt t="90037" x="8982075" y="2305050"/>
          <p14:tracePt t="90070" x="8972550" y="2305050"/>
          <p14:tracePt t="90141" x="8972550" y="2295525"/>
          <p14:tracePt t="90224" x="8905875" y="2314575"/>
          <p14:tracePt t="90254" x="8843963" y="2362200"/>
          <p14:tracePt t="90291" x="8820150" y="2386013"/>
          <p14:tracePt t="90408" x="8834438" y="2352675"/>
          <p14:tracePt t="90437" x="8858250" y="2309813"/>
          <p14:tracePt t="90471" x="8872538" y="2286000"/>
          <p14:tracePt t="90572" x="8863013" y="2333625"/>
          <p14:tracePt t="90608" x="8839200" y="2390775"/>
          <p14:tracePt t="90641" x="8824913" y="2400300"/>
          <p14:tracePt t="90726" x="8853488" y="2371725"/>
          <p14:tracePt t="90754" x="8896350" y="2338388"/>
          <p14:tracePt t="90793" x="8905875" y="2328863"/>
          <p14:tracePt t="90875" x="8853488" y="2381250"/>
          <p14:tracePt t="90908" x="8815388" y="2424113"/>
          <p14:tracePt t="90940" x="8810625" y="2428875"/>
          <p14:tracePt t="91007" x="8839200" y="2390775"/>
          <p14:tracePt t="91044" x="8872538" y="2328863"/>
          <p14:tracePt t="91155" x="8843963" y="2362200"/>
          <p14:tracePt t="91178" x="8834438" y="2371725"/>
          <p14:tracePt t="91208" x="8824913" y="2381250"/>
          <p14:tracePt t="91293" x="8872538" y="2366963"/>
          <p14:tracePt t="91324" x="8905875" y="2347913"/>
          <p14:tracePt t="91360" x="8910638" y="2347913"/>
          <p14:tracePt t="91458" x="8901113" y="2357438"/>
          <p14:tracePt t="91574" x="8924925" y="2357438"/>
          <p14:tracePt t="91611" x="8948738" y="2357438"/>
          <p14:tracePt t="91712" x="8910638" y="2357438"/>
          <p14:tracePt t="91743" x="8896350" y="2362200"/>
          <p14:tracePt t="91773" x="8891588" y="2362200"/>
          <p14:tracePt t="91857" x="8891588" y="2328863"/>
          <p14:tracePt t="91878" x="8891588" y="2290763"/>
          <p14:tracePt t="91910" x="8877300" y="2152650"/>
          <p14:tracePt t="91941" x="8829675" y="1971675"/>
          <p14:tracePt t="91975" x="8777288" y="1814513"/>
          <p14:tracePt t="92012" x="8705850" y="1681163"/>
          <p14:tracePt t="92043" x="8682038" y="1619250"/>
          <p14:tracePt t="92074" x="8639175" y="1557338"/>
          <p14:tracePt t="92118" x="8582025" y="1504950"/>
          <p14:tracePt t="92144" x="8543925" y="1490663"/>
          <p14:tracePt t="92173" x="8505825" y="1471613"/>
          <p14:tracePt t="92214" x="8420100" y="1428750"/>
          <p14:tracePt t="92242" x="8324850" y="1385888"/>
          <p14:tracePt t="92274" x="8215313" y="1338263"/>
          <p14:tracePt t="92313" x="8124825" y="1300163"/>
          <p14:tracePt t="92329" x="8105775" y="1300163"/>
          <p14:tracePt t="92361" x="8091488" y="1300163"/>
        </p14:tracePtLst>
      </p14:laserTrace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631185" y="761348"/>
            <a:ext cx="8243600" cy="441015"/>
          </a:xfrm>
        </p:spPr>
        <p:txBody>
          <a:bodyPr/>
          <a:lstStyle/>
          <a:p>
            <a:r>
              <a:rPr lang="fr-FR" dirty="0" err="1" smtClean="0"/>
              <a:t>Experimental</a:t>
            </a:r>
            <a:r>
              <a:rPr lang="fr-FR" dirty="0" smtClean="0"/>
              <a:t> Configuration: </a:t>
            </a:r>
            <a:r>
              <a:rPr lang="fr-FR" dirty="0" err="1" smtClean="0"/>
              <a:t>Ocean</a:t>
            </a:r>
            <a:r>
              <a:rPr lang="fr-FR" dirty="0" smtClean="0"/>
              <a:t> </a:t>
            </a:r>
            <a:r>
              <a:rPr lang="fr-FR" dirty="0" err="1" smtClean="0"/>
              <a:t>acoustics</a:t>
            </a:r>
            <a:r>
              <a:rPr lang="fr-FR" dirty="0" smtClean="0"/>
              <a:t> </a:t>
            </a:r>
            <a:r>
              <a:rPr lang="fr-FR" u="sng" dirty="0" smtClean="0"/>
              <a:t>02-04/10</a:t>
            </a:r>
            <a:endParaRPr lang="fr-FR" u="sng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7457D1-F337-7141-A4C4-1AF9EC9D8474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18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579304" y="1258160"/>
            <a:ext cx="7623842" cy="3506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/>
              <a:t>Oceanographic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equipment</a:t>
            </a:r>
            <a:r>
              <a:rPr lang="fr-FR" sz="1800" b="1" dirty="0" smtClean="0"/>
              <a:t>: </a:t>
            </a:r>
            <a:r>
              <a:rPr lang="fr-FR" sz="1800" b="1" dirty="0" err="1" smtClean="0"/>
              <a:t>WireWalker</a:t>
            </a:r>
            <a:r>
              <a:rPr lang="fr-FR" sz="1800" b="1" dirty="0" smtClean="0"/>
              <a:t>, </a:t>
            </a:r>
            <a:r>
              <a:rPr lang="fr-FR" sz="1800" b="1" dirty="0" err="1" smtClean="0"/>
              <a:t>SeaSoar</a:t>
            </a:r>
            <a:r>
              <a:rPr lang="fr-FR" sz="1800" b="1" dirty="0" smtClean="0"/>
              <a:t>, </a:t>
            </a:r>
            <a:r>
              <a:rPr lang="fr-FR" sz="1800" b="1" dirty="0" err="1" smtClean="0"/>
              <a:t>Therm</a:t>
            </a:r>
            <a:r>
              <a:rPr lang="fr-FR" sz="1800" b="1" dirty="0" smtClean="0"/>
              <a:t>. Chain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b="1" dirty="0" err="1" smtClean="0"/>
              <a:t>Acoustic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equipment</a:t>
            </a:r>
            <a:r>
              <a:rPr lang="fr-FR" sz="1800" b="1" dirty="0" smtClean="0"/>
              <a:t>: 2 </a:t>
            </a:r>
            <a:r>
              <a:rPr lang="fr-FR" sz="1800" b="1" dirty="0" err="1" smtClean="0"/>
              <a:t>Txs</a:t>
            </a:r>
            <a:r>
              <a:rPr lang="fr-FR" sz="1800" b="1" dirty="0" smtClean="0"/>
              <a:t>, 3 Passive </a:t>
            </a:r>
            <a:r>
              <a:rPr lang="fr-FR" sz="1800" b="1" dirty="0" err="1" smtClean="0"/>
              <a:t>Moorings</a:t>
            </a:r>
            <a:r>
              <a:rPr lang="fr-FR" sz="1800" b="1" dirty="0" smtClean="0"/>
              <a:t>, </a:t>
            </a:r>
            <a:r>
              <a:rPr lang="fr-FR" sz="1800" b="1" dirty="0" err="1" smtClean="0"/>
              <a:t>Towed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array</a:t>
            </a:r>
            <a:endParaRPr lang="fr-FR" sz="1800" b="1" dirty="0" smtClean="0"/>
          </a:p>
          <a:p>
            <a:pPr marL="1143000" lvl="2" indent="-285750"/>
            <a:endParaRPr lang="fr-FR" sz="17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628650" lvl="1" indent="-285750"/>
            <a:endParaRPr lang="fr-FR" sz="20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FF0000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4" y="1922974"/>
            <a:ext cx="4412707" cy="2897329"/>
          </a:xfrm>
          <a:prstGeom prst="rect">
            <a:avLst/>
          </a:prstGeom>
        </p:spPr>
      </p:pic>
      <p:pic>
        <p:nvPicPr>
          <p:cNvPr id="12" name="Imag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203" y="2336988"/>
            <a:ext cx="4299241" cy="206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6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868"/>
    </mc:Choice>
    <mc:Fallback xmlns="">
      <p:transition spd="slow" advTm="72868"/>
    </mc:Fallback>
  </mc:AlternateContent>
  <p:timing>
    <p:tnLst>
      <p:par>
        <p:cTn id="1" dur="indefinite" restart="never" nodeType="tmRoot"/>
      </p:par>
    </p:tnLst>
  </p:timing>
  <p:extLst mod="1">
    <p:ext uri="{3A86A75C-4F4B-4683-9AE1-C65F6400EC91}">
      <p14:laserTraceLst xmlns:p14="http://schemas.microsoft.com/office/powerpoint/2010/main">
        <p14:tracePtLst>
          <p14:tracePt t="413" x="4776788" y="2895600"/>
          <p14:tracePt t="445" x="4795838" y="2833688"/>
          <p14:tracePt t="472" x="4814888" y="2790825"/>
          <p14:tracePt t="508" x="4829175" y="2762250"/>
          <p14:tracePt t="532" x="4838700" y="2747963"/>
          <p14:tracePt t="582" x="4843463" y="2747963"/>
          <p14:tracePt t="742" x="4843463" y="2738438"/>
          <p14:tracePt t="12041" x="4757738" y="2738438"/>
          <p14:tracePt t="12075" x="4619625" y="2738438"/>
          <p14:tracePt t="12104" x="4500563" y="2738438"/>
          <p14:tracePt t="12126" x="4452938" y="2738438"/>
          <p14:tracePt t="12159" x="4248150" y="2757488"/>
          <p14:tracePt t="12191" x="3952875" y="2795588"/>
          <p14:tracePt t="12224" x="3624263" y="2809875"/>
          <p14:tracePt t="12243" x="3490913" y="2809875"/>
          <p14:tracePt t="12275" x="3271838" y="2800350"/>
          <p14:tracePt t="12307" x="3105150" y="2790825"/>
          <p14:tracePt t="12336" x="3009900" y="2786063"/>
          <p14:tracePt t="12375" x="2919413" y="2771775"/>
          <p14:tracePt t="12409" x="2857500" y="2743200"/>
          <p14:tracePt t="12443" x="2852738" y="2743200"/>
          <p14:tracePt t="12490" x="2847975" y="2724150"/>
          <p14:tracePt t="12524" x="2843213" y="2662238"/>
          <p14:tracePt t="12561" x="2843213" y="2576513"/>
          <p14:tracePt t="12592" x="2867025" y="2514600"/>
          <p14:tracePt t="12624" x="2900363" y="2414588"/>
          <p14:tracePt t="12661" x="2928938" y="2390775"/>
          <p14:tracePt t="12690" x="3005138" y="2357438"/>
          <p14:tracePt t="12724" x="3095625" y="2343150"/>
          <p14:tracePt t="12760" x="3195638" y="2347913"/>
          <p14:tracePt t="12792" x="3281363" y="2381250"/>
          <p14:tracePt t="12824" x="3319463" y="2409825"/>
          <p14:tracePt t="12843" x="3328988" y="2424113"/>
          <p14:tracePt t="12874" x="3333750" y="2424113"/>
          <p14:tracePt t="12924" x="3357563" y="2390775"/>
          <p14:tracePt t="12961" x="3386138" y="2305050"/>
          <p14:tracePt t="12992" x="3390900" y="2295525"/>
          <p14:tracePt t="13108" x="3390900" y="2333625"/>
          <p14:tracePt t="13142" x="3390900" y="2352675"/>
          <p14:tracePt t="13177" x="3381375" y="2362200"/>
          <p14:tracePt t="13224" x="3381375" y="2181225"/>
          <p14:tracePt t="13245" x="3381375" y="2105025"/>
          <p14:tracePt t="13277" x="3405188" y="2057400"/>
          <p14:tracePt t="13307" x="3405188" y="2052638"/>
          <p14:tracePt t="13344" x="3405188" y="2100263"/>
          <p14:tracePt t="13378" x="3405188" y="2176463"/>
          <p14:tracePt t="13407" x="3405188" y="2205038"/>
          <p14:tracePt t="13441" x="3376613" y="2219325"/>
          <p14:tracePt t="13594" x="3376613" y="2214563"/>
          <p14:tracePt t="13740" x="3367088" y="2219325"/>
          <p14:tracePt t="13780" x="3362325" y="2219325"/>
          <p14:tracePt t="14460" x="3367088" y="2205038"/>
          <p14:tracePt t="14495" x="3367088" y="2200275"/>
          <p14:tracePt t="14678" x="3324225" y="2238375"/>
          <p14:tracePt t="14708" x="3248025" y="2309813"/>
          <p14:tracePt t="14743" x="3148013" y="2400300"/>
          <p14:tracePt t="14778" x="2976563" y="2590800"/>
          <p14:tracePt t="14809" x="2881313" y="2709863"/>
          <p14:tracePt t="14841" x="2833688" y="2767013"/>
          <p14:tracePt t="14876" x="2809875" y="2800350"/>
          <p14:tracePt t="14913" x="2805113" y="2819400"/>
          <p14:tracePt t="15178" x="2819400" y="2800350"/>
          <p14:tracePt t="15210" x="2857500" y="2781300"/>
          <p14:tracePt t="15241" x="2919413" y="2776538"/>
          <p14:tracePt t="15280" x="2976563" y="2776538"/>
          <p14:tracePt t="15292" x="2981325" y="2776538"/>
          <p14:tracePt t="15396" x="2943225" y="2776538"/>
          <p14:tracePt t="15425" x="2890838" y="2781300"/>
          <p14:tracePt t="15461" x="2867025" y="2781300"/>
          <p14:tracePt t="15494" x="2847975" y="2767013"/>
          <p14:tracePt t="15524" x="2843213" y="2743200"/>
          <p14:tracePt t="15545" x="2838450" y="2743200"/>
          <p14:tracePt t="15677" x="2824163" y="2762250"/>
          <p14:tracePt t="15711" x="2819400" y="2767013"/>
          <p14:tracePt t="15913" x="2809875" y="2781300"/>
          <p14:tracePt t="15962" x="2786063" y="2790825"/>
          <p14:tracePt t="16027" x="2776538" y="2790825"/>
          <p14:tracePt t="16045" x="2767013" y="2790825"/>
          <p14:tracePt t="16077" x="2762250" y="2767013"/>
          <p14:tracePt t="16110" x="2762250" y="2762250"/>
          <p14:tracePt t="16140" x="2767013" y="2762250"/>
          <p14:tracePt t="16190" x="2771775" y="2762250"/>
          <p14:tracePt t="16240" x="2771775" y="2776538"/>
          <p14:tracePt t="16277" x="2767013" y="2790825"/>
          <p14:tracePt t="16310" x="2762250" y="2795588"/>
          <p14:tracePt t="16394" x="2809875" y="2795588"/>
          <p14:tracePt t="16428" x="2876550" y="2795588"/>
          <p14:tracePt t="16465" x="2905125" y="2795588"/>
          <p14:tracePt t="16570" x="2857500" y="2814638"/>
          <p14:tracePt t="16596" x="2828925" y="2814638"/>
          <p14:tracePt t="16627" x="2809875" y="2814638"/>
          <p14:tracePt t="16897" x="2795588" y="2814638"/>
          <p14:tracePt t="16928" x="2790825" y="2814638"/>
          <p14:tracePt t="16997" x="2800350" y="2790825"/>
          <p14:tracePt t="17028" x="2843213" y="2762250"/>
          <p14:tracePt t="17052" x="2862263" y="2762250"/>
          <p14:tracePt t="17082" x="2871788" y="2762250"/>
          <p14:tracePt t="17111" x="2871788" y="2786063"/>
          <p14:tracePt t="17144" x="2871788" y="2809875"/>
          <p14:tracePt t="17174" x="2857500" y="2819400"/>
          <p14:tracePt t="17196" x="2838450" y="2828925"/>
          <p14:tracePt t="17227" x="2833688" y="2828925"/>
          <p14:tracePt t="17350" x="2862263" y="2814638"/>
          <p14:tracePt t="17387" x="2890838" y="2805113"/>
          <p14:tracePt t="23696" x="2890838" y="2824163"/>
          <p14:tracePt t="23713" x="2890838" y="2833688"/>
          <p14:tracePt t="23745" x="2890838" y="2862263"/>
          <p14:tracePt t="23761" x="2890838" y="2871788"/>
          <p14:tracePt t="23797" x="2886075" y="2900363"/>
          <p14:tracePt t="23828" x="2886075" y="2928938"/>
          <p14:tracePt t="23860" x="2876550" y="2976563"/>
          <p14:tracePt t="23898" x="2847975" y="3033713"/>
          <p14:tracePt t="23927" x="2843213" y="3043238"/>
          <p14:tracePt t="23960" x="2838450" y="3048000"/>
          <p14:tracePt t="24059" x="2838450" y="3014663"/>
          <p14:tracePt t="24090" x="2876550" y="2986088"/>
          <p14:tracePt t="24128" x="2886075" y="2986088"/>
          <p14:tracePt t="24164" x="2890838" y="2986088"/>
          <p14:tracePt t="24199" x="2871788" y="3009900"/>
          <p14:tracePt t="24214" x="2852738" y="3019425"/>
          <p14:tracePt t="24243" x="2819400" y="3024188"/>
          <p14:tracePt t="24267" x="2805113" y="3024188"/>
          <p14:tracePt t="24359" x="2805113" y="3014663"/>
          <p14:tracePt t="24401" x="2824163" y="3014663"/>
          <p14:tracePt t="24497" x="2809875" y="3014663"/>
          <p14:tracePt t="24621" x="2814638" y="3005138"/>
          <p14:tracePt t="24716" x="2814638" y="3019425"/>
          <p14:tracePt t="24746" x="2814638" y="3028950"/>
          <p14:tracePt t="24793" x="2809875" y="3028950"/>
          <p14:tracePt t="24910" x="2824163" y="3014663"/>
          <p14:tracePt t="25051" x="2795588" y="3014663"/>
          <p14:tracePt t="25084" x="2786063" y="3014663"/>
          <p14:tracePt t="25246" x="2786063" y="3000375"/>
          <p14:tracePt t="30778" x="2805113" y="2990850"/>
          <p14:tracePt t="30815" x="2890838" y="2971800"/>
          <p14:tracePt t="30838" x="3090863" y="2943225"/>
          <p14:tracePt t="30863" x="3343275" y="2905125"/>
          <p14:tracePt t="30902" x="3557588" y="2886075"/>
          <p14:tracePt t="30935" x="3614738" y="2881313"/>
          <p14:tracePt t="30962" x="3619500" y="2881313"/>
          <p14:tracePt t="31890" x="3600450" y="2881313"/>
          <p14:tracePt t="34259" x="3509963" y="2881313"/>
          <p14:tracePt t="34294" x="3409950" y="2881313"/>
          <p14:tracePt t="34328" x="3281363" y="2862263"/>
          <p14:tracePt t="34341" x="3248025" y="2847975"/>
          <p14:tracePt t="34363" x="3152775" y="2800350"/>
          <p14:tracePt t="34414" x="3071813" y="2695575"/>
          <p14:tracePt t="34444" x="3048000" y="2633663"/>
          <p14:tracePt t="34477" x="3043238" y="2566988"/>
          <p14:tracePt t="34510" x="3028950" y="2495550"/>
          <p14:tracePt t="34542" x="3028950" y="2476500"/>
          <p14:tracePt t="34572" x="3028950" y="2466975"/>
          <p14:tracePt t="34727" x="3014663" y="2471738"/>
          <p14:tracePt t="34761" x="2943225" y="2471738"/>
          <p14:tracePt t="34792" x="2895600" y="2471738"/>
          <p14:tracePt t="34811" x="2886075" y="2471738"/>
          <p14:tracePt t="34861" x="2886075" y="2466975"/>
          <p14:tracePt t="34890" x="2886075" y="2462213"/>
          <p14:tracePt t="34974" x="2857500" y="2509838"/>
          <p14:tracePt t="35021" x="2833688" y="2543175"/>
          <p14:tracePt t="35092" x="2833688" y="2505075"/>
          <p14:tracePt t="35136" x="2852738" y="2476500"/>
          <p14:tracePt t="35161" x="2871788" y="2476500"/>
          <p14:tracePt t="35231" x="2843213" y="2495550"/>
          <p14:tracePt t="35260" x="2752725" y="2495550"/>
          <p14:tracePt t="35292" x="2709863" y="2481263"/>
          <p14:tracePt t="35333" x="2705100" y="2471738"/>
          <p14:tracePt t="35362" x="2714625" y="2457450"/>
          <p14:tracePt t="35380" x="2724150" y="2457450"/>
          <p14:tracePt t="35478" x="2724150" y="2462213"/>
          <p14:tracePt t="35500" x="2705100" y="2462213"/>
          <p14:tracePt t="35530" x="2686050" y="2457450"/>
          <p14:tracePt t="35563" x="2686050" y="2443163"/>
          <p14:tracePt t="35593" x="2733675" y="2433638"/>
          <p14:tracePt t="35631" x="2762250" y="2433638"/>
          <p14:tracePt t="35663" x="2771775" y="2438400"/>
          <p14:tracePt t="35694" x="2771775" y="2452688"/>
          <p14:tracePt t="35730" x="2762250" y="2457450"/>
          <p14:tracePt t="35769" x="2762250" y="2466975"/>
          <p14:tracePt t="36004" x="2762250" y="2486025"/>
          <p14:tracePt t="36030" x="2890838" y="2643188"/>
          <p14:tracePt t="36064" x="3162300" y="2924175"/>
          <p14:tracePt t="36094" x="3319463" y="3133725"/>
          <p14:tracePt t="36132" x="3338513" y="3171825"/>
          <p14:tracePt t="36163" x="3338513" y="3181350"/>
          <p14:tracePt t="36197" x="3281363" y="3195638"/>
          <p14:tracePt t="36232" x="3105150" y="3200400"/>
          <p14:tracePt t="36274" x="2857500" y="3162300"/>
          <p14:tracePt t="36323" x="2724150" y="3100388"/>
          <p14:tracePt t="36347" x="2709863" y="3071813"/>
          <p14:tracePt t="36380" x="2700338" y="3000375"/>
          <p14:tracePt t="36396" x="2700338" y="2981325"/>
          <p14:tracePt t="36443" x="2757488" y="2933700"/>
          <p14:tracePt t="36466" x="2771775" y="2933700"/>
          <p14:tracePt t="36588" x="2743200" y="2938463"/>
          <p14:tracePt t="36624" x="2724150" y="2938463"/>
          <p14:tracePt t="36726" x="2771775" y="2938463"/>
          <p14:tracePt t="36749" x="2790825" y="2943225"/>
          <p14:tracePt t="36794" x="2790825" y="2995613"/>
          <p14:tracePt t="36835" x="2790825" y="3009900"/>
          <p14:tracePt t="36953" x="2838450" y="2990850"/>
          <p14:tracePt t="36966" x="2847975" y="2986088"/>
          <p14:tracePt t="36996" x="2852738" y="2986088"/>
          <p14:tracePt t="37022" x="2862263" y="2986088"/>
          <p14:tracePt t="37059" x="2843213" y="3019425"/>
          <p14:tracePt t="37083" x="2814638" y="3024188"/>
          <p14:tracePt t="37121" x="2767013" y="3028950"/>
          <p14:tracePt t="37151" x="2747963" y="3019425"/>
          <p14:tracePt t="37183" x="2738438" y="2995613"/>
          <p14:tracePt t="37682" x="2752725" y="2995613"/>
          <p14:tracePt t="37706" x="2762250" y="2990850"/>
          <p14:tracePt t="37738" x="2767013" y="2990850"/>
          <p14:tracePt t="38071" x="2767013" y="2981325"/>
          <p14:tracePt t="38103" x="2767013" y="2967038"/>
          <p14:tracePt t="40631" x="2757488" y="3028950"/>
          <p14:tracePt t="40662" x="2743200" y="3090863"/>
          <p14:tracePt t="40694" x="2690813" y="3186113"/>
          <p14:tracePt t="40730" x="2495550" y="3290888"/>
          <p14:tracePt t="40762" x="2185988" y="3343275"/>
          <p14:tracePt t="40793" x="1928813" y="3348038"/>
          <p14:tracePt t="40822" x="1852613" y="3357563"/>
          <p14:tracePt t="40847" x="1824038" y="3357563"/>
          <p14:tracePt t="40931" x="1952625" y="3338513"/>
          <p14:tracePt t="40962" x="2085975" y="3338513"/>
          <p14:tracePt t="40993" x="2176463" y="3348038"/>
          <p14:tracePt t="41017" x="2209800" y="3381375"/>
          <p14:tracePt t="41058" x="2214563" y="3400425"/>
          <p14:tracePt t="41093" x="2214563" y="3409950"/>
          <p14:tracePt t="41135" x="2190750" y="3419475"/>
          <p14:tracePt t="41321" x="2176463" y="3419475"/>
          <p14:tracePt t="41365" x="2166938" y="3424238"/>
          <p14:tracePt t="41721" x="2176463" y="3409950"/>
          <p14:tracePt t="41749" x="2195513" y="3386138"/>
          <p14:tracePt t="41780" x="2262188" y="3348038"/>
          <p14:tracePt t="41819" x="2405063" y="3286125"/>
          <p14:tracePt t="41859" x="2528888" y="3267075"/>
          <p14:tracePt t="41885" x="2552700" y="3267075"/>
          <p14:tracePt t="41912" x="2566988" y="3267075"/>
          <p14:tracePt t="41958" x="2581275" y="3271838"/>
          <p14:tracePt t="41967" x="2586038" y="3276600"/>
          <p14:tracePt t="41996" x="2595563" y="3281363"/>
          <p14:tracePt t="42058" x="2624138" y="3281363"/>
          <p14:tracePt t="42081" x="2633663" y="3281363"/>
          <p14:tracePt t="42110" x="2652713" y="3281363"/>
          <p14:tracePt t="42154" x="2719388" y="3281363"/>
          <p14:tracePt t="42190" x="2757488" y="3281363"/>
          <p14:tracePt t="42218" x="2767013" y="3281363"/>
          <p14:tracePt t="42316" x="2762250" y="3290888"/>
          <p14:tracePt t="42355" x="2738438" y="3295650"/>
          <p14:tracePt t="42470" x="2752725" y="3290888"/>
          <p14:tracePt t="42639" x="2738438" y="3290888"/>
          <p14:tracePt t="42721" x="2762250" y="3281363"/>
          <p14:tracePt t="42774" x="2767013" y="3281363"/>
          <p14:tracePt t="43022" x="2800350" y="3271838"/>
          <p14:tracePt t="43054" x="2824163" y="3271838"/>
          <p14:tracePt t="44426" x="2838450" y="3271838"/>
          <p14:tracePt t="44458" x="2843213" y="3271838"/>
          <p14:tracePt t="44521" x="2857500" y="3281363"/>
          <p14:tracePt t="44558" x="2890838" y="3333750"/>
          <p14:tracePt t="44589" x="2900363" y="3386138"/>
          <p14:tracePt t="44621" x="2900363" y="3433763"/>
          <p14:tracePt t="44643" x="2900363" y="3452813"/>
          <p14:tracePt t="44671" x="2900363" y="3462338"/>
          <p14:tracePt t="44704" x="2876550" y="3481388"/>
          <p14:tracePt t="44741" x="2871788" y="3486150"/>
          <p14:tracePt t="44820" x="2871788" y="3467100"/>
          <p14:tracePt t="44857" x="2871788" y="3457575"/>
          <p14:tracePt t="44994" x="2847975" y="3462338"/>
          <p14:tracePt t="45022" x="2838450" y="3462338"/>
          <p14:tracePt t="45044" x="2828925" y="3443288"/>
          <p14:tracePt t="45076" x="2824163" y="3381375"/>
          <p14:tracePt t="45105" x="2833688" y="3362325"/>
          <p14:tracePt t="45126" x="2843213" y="3362325"/>
          <p14:tracePt t="45158" x="2857500" y="3362325"/>
          <p14:tracePt t="45187" x="2871788" y="3386138"/>
          <p14:tracePt t="45221" x="2871788" y="3429000"/>
          <p14:tracePt t="45259" x="2871788" y="3448050"/>
          <p14:tracePt t="45305" x="2857500" y="3452813"/>
          <p14:tracePt t="45409" x="2857500" y="3433763"/>
          <p14:tracePt t="45445" x="2862263" y="3433763"/>
          <p14:tracePt t="47927" x="2871788" y="3433763"/>
          <p14:tracePt t="47966" x="2890838" y="3433763"/>
          <p14:tracePt t="48002" x="2938463" y="3452813"/>
          <p14:tracePt t="48035" x="2957513" y="3509963"/>
          <p14:tracePt t="48070" x="2967038" y="3595688"/>
          <p14:tracePt t="48082" x="2967038" y="3638550"/>
          <p14:tracePt t="48111" x="2967038" y="3690938"/>
          <p14:tracePt t="48153" x="2933700" y="3805238"/>
          <p14:tracePt t="48181" x="2909888" y="3848100"/>
          <p14:tracePt t="48222" x="2881313" y="3890963"/>
          <p14:tracePt t="48237" x="2871788" y="3900488"/>
          <p14:tracePt t="48268" x="2862263" y="3914775"/>
          <p14:tracePt t="48386" x="2852738" y="3895725"/>
          <p14:tracePt t="48416" x="2843213" y="3852863"/>
          <p14:tracePt t="48429" x="2843213" y="3814763"/>
          <p14:tracePt t="48458" x="2847975" y="3748088"/>
          <p14:tracePt t="48488" x="2886075" y="3681413"/>
          <p14:tracePt t="48514" x="2900363" y="3657600"/>
          <p14:tracePt t="48653" x="2895600" y="3690938"/>
          <p14:tracePt t="48687" x="2871788" y="3709988"/>
          <p14:tracePt t="48714" x="2843213" y="3719513"/>
          <p14:tracePt t="48742" x="2819400" y="3724275"/>
          <p14:tracePt t="48772" x="2795588" y="3719513"/>
          <p14:tracePt t="48803" x="2786063" y="3695700"/>
          <p14:tracePt t="48834" x="2786063" y="3676650"/>
          <p14:tracePt t="48873" x="2790825" y="3671888"/>
          <p14:tracePt t="51040" x="2790825" y="3657600"/>
          <p14:tracePt t="51073" x="2814638" y="3652838"/>
          <p14:tracePt t="51089" x="2824163" y="3652838"/>
          <p14:tracePt t="51206" x="2824163" y="3667125"/>
          <p14:tracePt t="51236" x="2795588" y="3686175"/>
          <p14:tracePt t="51274" x="2752725" y="3695700"/>
          <p14:tracePt t="51306" x="2733675" y="3700463"/>
          <p14:tracePt t="51374" x="2738438" y="3671888"/>
          <p14:tracePt t="51408" x="2771775" y="3657600"/>
          <p14:tracePt t="51437" x="2771775" y="3652838"/>
          <p14:tracePt t="52076" x="2833688" y="3652838"/>
          <p14:tracePt t="52113" x="2886075" y="3652838"/>
          <p14:tracePt t="53027" x="2828925" y="3652838"/>
          <p14:tracePt t="53047" x="2800350" y="3652838"/>
          <p14:tracePt t="53082" x="2595563" y="3652838"/>
          <p14:tracePt t="53095" x="2547938" y="3648075"/>
          <p14:tracePt t="53129" x="2290763" y="3590925"/>
          <p14:tracePt t="53165" x="2071688" y="3509963"/>
          <p14:tracePt t="53201" x="1809750" y="3328988"/>
          <p14:tracePt t="53225" x="1700213" y="3205163"/>
          <p14:tracePt t="53252" x="1643063" y="3124200"/>
          <p14:tracePt t="53281" x="1624013" y="3033713"/>
          <p14:tracePt t="53311" x="1614488" y="2976563"/>
          <p14:tracePt t="53341" x="1604963" y="2909888"/>
          <p14:tracePt t="53382" x="1604963" y="2881313"/>
          <p14:tracePt t="53420" x="1657350" y="2838450"/>
          <p14:tracePt t="53444" x="1695450" y="2824163"/>
          <p14:tracePt t="53481" x="1747838" y="2824163"/>
          <p14:tracePt t="53512" x="1771650" y="2824163"/>
          <p14:tracePt t="53550" x="1819275" y="2833688"/>
          <p14:tracePt t="53580" x="1838325" y="2862263"/>
          <p14:tracePt t="53612" x="1838325" y="2867025"/>
          <p14:tracePt t="53712" x="1785938" y="2867025"/>
          <p14:tracePt t="53744" x="1738313" y="2862263"/>
          <p14:tracePt t="53765" x="1724025" y="2852738"/>
          <p14:tracePt t="53796" x="1714500" y="2843213"/>
          <p14:tracePt t="53827" x="1714500" y="2828925"/>
          <p14:tracePt t="53871" x="1714500" y="2809875"/>
          <p14:tracePt t="53897" x="1724025" y="2790825"/>
          <p14:tracePt t="53934" x="1847850" y="2757488"/>
          <p14:tracePt t="53950" x="1890713" y="2757488"/>
          <p14:tracePt t="53981" x="2019300" y="2767013"/>
          <p14:tracePt t="54017" x="2100263" y="2800350"/>
          <p14:tracePt t="54043" x="2114550" y="2805113"/>
          <p14:tracePt t="54086" x="2124075" y="2805113"/>
          <p14:tracePt t="54370" x="2124075" y="2824163"/>
          <p14:tracePt t="54399" x="2119313" y="2838450"/>
          <p14:tracePt t="54434" x="2119313" y="2881313"/>
          <p14:tracePt t="54455" x="2119313" y="2900363"/>
          <p14:tracePt t="54482" x="2119313" y="2933700"/>
          <p14:tracePt t="54514" x="2119313" y="2971800"/>
          <p14:tracePt t="54544" x="2109788" y="2995613"/>
          <p14:tracePt t="54585" x="2100263" y="3014663"/>
          <p14:tracePt t="54615" x="2095500" y="3019425"/>
          <p14:tracePt t="54647" x="2085975" y="3028950"/>
          <p14:tracePt t="54685" x="2071688" y="3028950"/>
          <p14:tracePt t="54718" x="2014538" y="3028950"/>
          <p14:tracePt t="54748" x="1928813" y="3028950"/>
          <p14:tracePt t="54771" x="1833563" y="3028950"/>
          <p14:tracePt t="54805" x="1743075" y="3028950"/>
          <p14:tracePt t="54833" x="1690688" y="3019425"/>
          <p14:tracePt t="54869" x="1643063" y="3014663"/>
          <p14:tracePt t="54903" x="1590675" y="2995613"/>
          <p14:tracePt t="54930" x="1547813" y="2981325"/>
          <p14:tracePt t="54954" x="1538288" y="2971800"/>
          <p14:tracePt t="55146" x="1538288" y="2967038"/>
          <p14:tracePt t="55171" x="1538288" y="2943225"/>
          <p14:tracePt t="55207" x="1538288" y="2914650"/>
          <p14:tracePt t="55259" x="1538288" y="2890838"/>
          <p14:tracePt t="55288" x="1538288" y="2871788"/>
          <p14:tracePt t="55304" x="1538288" y="2867025"/>
          <p14:tracePt t="55335" x="1543050" y="2852738"/>
          <p14:tracePt t="55372" x="1557338" y="2828925"/>
          <p14:tracePt t="55400" x="1581150" y="2805113"/>
          <p14:tracePt t="55436" x="1633538" y="2781300"/>
          <p14:tracePt t="55454" x="1671638" y="2771775"/>
          <p14:tracePt t="55486" x="1776413" y="2771775"/>
          <p14:tracePt t="55525" x="1924050" y="2771775"/>
          <p14:tracePt t="55554" x="1990725" y="2771775"/>
          <p14:tracePt t="55586" x="2043113" y="2771775"/>
          <p14:tracePt t="55619" x="2100263" y="2771775"/>
          <p14:tracePt t="55653" x="2128838" y="2771775"/>
          <p14:tracePt t="55676" x="2133600" y="2771775"/>
          <p14:tracePt t="55720" x="2143125" y="2771775"/>
          <p14:tracePt t="55738" x="2162175" y="2771775"/>
          <p14:tracePt t="55770" x="2185988" y="2786063"/>
          <p14:tracePt t="55803" x="2190750" y="2814638"/>
          <p14:tracePt t="55836" x="2190750" y="2828925"/>
          <p14:tracePt t="55873" x="2190750" y="2867025"/>
          <p14:tracePt t="55907" x="2190750" y="2890838"/>
          <p14:tracePt t="55936" x="2190750" y="2914650"/>
          <p14:tracePt t="55954" x="2190750" y="2919413"/>
          <p14:tracePt t="55986" x="2190750" y="2938463"/>
          <p14:tracePt t="56019" x="2190750" y="2947988"/>
          <p14:tracePt t="56058" x="2190750" y="2967038"/>
          <p14:tracePt t="56089" x="2181225" y="2981325"/>
          <p14:tracePt t="56120" x="2181225" y="2995613"/>
          <p14:tracePt t="56175" x="2181225" y="3009900"/>
          <p14:tracePt t="56220" x="2171700" y="3019425"/>
          <p14:tracePt t="56251" x="2166938" y="3024188"/>
          <p14:tracePt t="56291" x="2143125" y="3033713"/>
          <p14:tracePt t="56321" x="2114550" y="3033713"/>
          <p14:tracePt t="56352" x="2052638" y="3033713"/>
          <p14:tracePt t="56390" x="1971675" y="3038475"/>
          <p14:tracePt t="56422" x="1871663" y="3048000"/>
          <p14:tracePt t="56453" x="1743075" y="3048000"/>
          <p14:tracePt t="56491" x="1666875" y="3048000"/>
          <p14:tracePt t="56520" x="1619250" y="3038475"/>
          <p14:tracePt t="56557" x="1528763" y="3014663"/>
          <p14:tracePt t="56588" x="1485900" y="3000375"/>
          <p14:tracePt t="56619" x="1476375" y="3000375"/>
          <p14:tracePt t="56804" x="1476375" y="2990850"/>
          <p14:tracePt t="56853" x="1476375" y="2981325"/>
          <p14:tracePt t="56923" x="1476375" y="2962275"/>
          <p14:tracePt t="56954" x="1481138" y="2933700"/>
          <p14:tracePt t="56991" x="1490663" y="2919413"/>
          <p14:tracePt t="57036" x="1490663" y="2914650"/>
          <p14:tracePt t="58239" x="1490663" y="2900363"/>
          <p14:tracePt t="58281" x="1490663" y="2895600"/>
          <p14:tracePt t="58726" x="1514475" y="2886075"/>
          <p14:tracePt t="58756" x="1566863" y="2862263"/>
          <p14:tracePt t="58783" x="1600200" y="2852738"/>
          <p14:tracePt t="58811" x="1628775" y="2847975"/>
          <p14:tracePt t="59158" x="1704975" y="2847975"/>
          <p14:tracePt t="59196" x="2081213" y="2871788"/>
          <p14:tracePt t="59237" x="2947988" y="2881313"/>
          <p14:tracePt t="59274" x="3900488" y="2881313"/>
          <p14:tracePt t="59298" x="4295775" y="2881313"/>
          <p14:tracePt t="59327" x="4581525" y="2881313"/>
          <p14:tracePt t="59366" x="4914900" y="2881313"/>
          <p14:tracePt t="59395" x="5110163" y="2895600"/>
          <p14:tracePt t="59428" x="5300663" y="2909888"/>
          <p14:tracePt t="59458" x="5424488" y="2924175"/>
          <p14:tracePt t="59529" x="5438775" y="2905125"/>
          <p14:tracePt t="59562" x="5472113" y="2843213"/>
          <p14:tracePt t="59596" x="5514975" y="2762250"/>
          <p14:tracePt t="59633" x="5586413" y="2652713"/>
          <p14:tracePt t="59644" x="5600700" y="2628900"/>
          <p14:tracePt t="59680" x="5691188" y="2533650"/>
          <p14:tracePt t="59716" x="5815013" y="2466975"/>
          <p14:tracePt t="59744" x="6034088" y="2414588"/>
          <p14:tracePt t="59770" x="6215063" y="2400300"/>
          <p14:tracePt t="59799" x="6510338" y="2386013"/>
          <p14:tracePt t="59828" x="6929438" y="2386013"/>
          <p14:tracePt t="59860" x="7286625" y="2386013"/>
          <p14:tracePt t="59902" x="7639050" y="2386013"/>
          <p14:tracePt t="59930" x="7891463" y="2424113"/>
          <p14:tracePt t="59960" x="8029575" y="2443163"/>
          <p14:tracePt t="59982" x="8115300" y="2457450"/>
          <p14:tracePt t="60013" x="8158163" y="2462213"/>
          <p14:tracePt t="60044" x="8220075" y="2471738"/>
          <p14:tracePt t="60086" x="8315325" y="2481263"/>
          <p14:tracePt t="60121" x="8453438" y="2500313"/>
          <p14:tracePt t="60145" x="8505825" y="2505075"/>
          <p14:tracePt t="60162" x="8520113" y="2505075"/>
          <p14:tracePt t="60269" x="8520113" y="2514600"/>
          <p14:tracePt t="60302" x="8515350" y="2562225"/>
          <p14:tracePt t="60333" x="8477250" y="2719388"/>
          <p14:tracePt t="60369" x="8439150" y="2990850"/>
          <p14:tracePt t="60402" x="8439150" y="3171825"/>
          <p14:tracePt t="60438" x="8472488" y="3414713"/>
          <p14:tracePt t="60462" x="8482013" y="3552825"/>
          <p14:tracePt t="60492" x="8491538" y="3657600"/>
          <p14:tracePt t="60521" x="8491538" y="3724275"/>
          <p14:tracePt t="60547" x="8491538" y="3786188"/>
          <p14:tracePt t="60591" x="8491538" y="3933825"/>
          <p14:tracePt t="60625" x="8491538" y="4071938"/>
          <p14:tracePt t="60635" x="8491538" y="4095750"/>
          <p14:tracePt t="60664" x="8505825" y="4162425"/>
          <p14:tracePt t="60669" x="8505825" y="4176713"/>
          <p14:tracePt t="60702" x="8515350" y="4205288"/>
          <p14:tracePt t="60739" x="8515350" y="4214813"/>
          <p14:tracePt t="60786" x="8515350" y="4233863"/>
          <p14:tracePt t="60819" x="8501063" y="4243388"/>
          <p14:tracePt t="60854" x="8439150" y="4267200"/>
          <p14:tracePt t="60886" x="8348663" y="4281488"/>
          <p14:tracePt t="60919" x="8239125" y="4295775"/>
          <p14:tracePt t="60949" x="8101013" y="4300538"/>
          <p14:tracePt t="60990" x="7805738" y="4310063"/>
          <p14:tracePt t="61019" x="7462838" y="4310063"/>
          <p14:tracePt t="61051" x="7067550" y="4310063"/>
          <p14:tracePt t="61086" x="6734175" y="4310063"/>
          <p14:tracePt t="61117" x="6419850" y="4281488"/>
          <p14:tracePt t="61150" x="6100763" y="4252913"/>
          <p14:tracePt t="61177" x="5838825" y="4214813"/>
          <p14:tracePt t="61191" x="5791200" y="4205288"/>
          <p14:tracePt t="61220" x="5643563" y="4186238"/>
          <p14:tracePt t="61250" x="5538788" y="4171950"/>
          <p14:tracePt t="61285" x="5467350" y="4157663"/>
          <p14:tracePt t="61318" x="5376863" y="4124325"/>
          <p14:tracePt t="61352" x="5272088" y="4081463"/>
          <p14:tracePt t="61374" x="5248275" y="4062413"/>
          <p14:tracePt t="61404" x="5205413" y="4048125"/>
          <p14:tracePt t="61435" x="5172075" y="4029075"/>
          <p14:tracePt t="61469" x="5157788" y="4029075"/>
          <p14:tracePt t="61602" x="5157788" y="3995738"/>
          <p14:tracePt t="61636" x="5157788" y="3857625"/>
          <p14:tracePt t="61665" x="5148263" y="3590925"/>
          <p14:tracePt t="61688" x="5138738" y="3457575"/>
          <p14:tracePt t="61703" x="5138738" y="3348038"/>
          <p14:tracePt t="61736" x="5138738" y="3148013"/>
          <p14:tracePt t="61769" x="5138738" y="2957513"/>
          <p14:tracePt t="61805" x="5138738" y="2867025"/>
          <p14:tracePt t="61837" x="5138738" y="2833688"/>
          <p14:tracePt t="61869" x="5138738" y="2814638"/>
          <p14:tracePt t="61890" x="5138738" y="2805113"/>
          <p14:tracePt t="62541" x="5138738" y="2795588"/>
          <p14:tracePt t="63911" x="5133975" y="2847975"/>
          <p14:tracePt t="63940" x="5114925" y="3100388"/>
          <p14:tracePt t="63974" x="5095875" y="3395663"/>
          <p14:tracePt t="64009" x="5095875" y="3662363"/>
          <p14:tracePt t="64050" x="5105400" y="3824288"/>
          <p14:tracePt t="64075" x="5119688" y="3871913"/>
          <p14:tracePt t="64112" x="5143500" y="3914775"/>
          <p14:tracePt t="64125" x="5148263" y="3919538"/>
          <p14:tracePt t="64157" x="5153025" y="3924300"/>
          <p14:tracePt t="64194" x="5153025" y="3971925"/>
          <p14:tracePt t="64227" x="5153025" y="4029075"/>
          <p14:tracePt t="64243" x="5157788" y="4057650"/>
          <p14:tracePt t="64274" x="5162550" y="4090988"/>
          <p14:tracePt t="64296" x="5162550" y="4100513"/>
          <p14:tracePt t="64327" x="5162550" y="4110038"/>
          <p14:tracePt t="64357" x="5162550" y="4114800"/>
          <p14:tracePt t="66318" x="5186363" y="4110038"/>
          <p14:tracePt t="66347" x="5300663" y="4029075"/>
          <p14:tracePt t="66386" x="5524500" y="3795713"/>
          <p14:tracePt t="66419" x="5695950" y="3514725"/>
          <p14:tracePt t="66452" x="5800725" y="3309938"/>
          <p14:tracePt t="66480" x="5829300" y="3243263"/>
          <p14:tracePt t="66520" x="5829300" y="3224213"/>
          <p14:tracePt t="66835" x="5924550" y="3238500"/>
          <p14:tracePt t="66869" x="6305550" y="3333750"/>
          <p14:tracePt t="66904" x="6886575" y="3509963"/>
          <p14:tracePt t="66939" x="7134225" y="3595688"/>
          <p14:tracePt t="66974" x="7239000" y="3643313"/>
          <p14:tracePt t="67003" x="7267575" y="3681413"/>
          <p14:tracePt t="67035" x="7286625" y="3757613"/>
          <p14:tracePt t="67068" x="7286625" y="3876675"/>
          <p14:tracePt t="67105" x="7272338" y="4010025"/>
          <p14:tracePt t="67135" x="7243763" y="4071938"/>
          <p14:tracePt t="67168" x="7210425" y="4133850"/>
          <p14:tracePt t="67211" x="7205663" y="4148138"/>
          <p14:tracePt t="67487" x="7243763" y="4148138"/>
          <p14:tracePt t="67522" x="7367588" y="4138613"/>
          <p14:tracePt t="67551" x="7548563" y="4119563"/>
          <p14:tracePt t="67583" x="7910513" y="4110038"/>
          <p14:tracePt t="67622" x="8272463" y="4114800"/>
          <p14:tracePt t="67659" x="8401050" y="4114800"/>
          <p14:tracePt t="67687" x="8415338" y="4114800"/>
          <p14:tracePt t="67707" x="8420100" y="4114800"/>
          <p14:tracePt t="68172" x="8334375" y="4114800"/>
          <p14:tracePt t="68191" x="8243888" y="4114800"/>
          <p14:tracePt t="68221" x="7905750" y="4129088"/>
          <p14:tracePt t="68255" x="7410450" y="4129088"/>
          <p14:tracePt t="68290" x="6962775" y="4129088"/>
          <p14:tracePt t="68326" x="6748463" y="4129088"/>
          <p14:tracePt t="68353" x="6548438" y="4129088"/>
          <p14:tracePt t="68385" x="6376988" y="4129088"/>
          <p14:tracePt t="68419" x="6243638" y="4124325"/>
          <p14:tracePt t="68437" x="6210300" y="4124325"/>
          <p14:tracePt t="68472" x="6105525" y="4124325"/>
          <p14:tracePt t="68486" x="6076950" y="4124325"/>
          <p14:tracePt t="68522" x="5938838" y="4124325"/>
          <p14:tracePt t="68557" x="5848350" y="4124325"/>
          <p14:tracePt t="68585" x="5762625" y="4124325"/>
          <p14:tracePt t="68609" x="5729288" y="4124325"/>
          <p14:tracePt t="68640" x="5681663" y="4124325"/>
          <p14:tracePt t="68657" x="5653088" y="4124325"/>
          <p14:tracePt t="68689" x="5638800" y="4124325"/>
          <p14:tracePt t="70956" x="5238750" y="4052888"/>
          <p14:tracePt t="70977" x="4919663" y="3948113"/>
          <p14:tracePt t="71002" x="4700588" y="3795713"/>
          <p14:tracePt t="71029" x="4305300" y="3367088"/>
          <p14:tracePt t="71062" x="3533775" y="2395538"/>
          <p14:tracePt t="71101" x="2776538" y="1343025"/>
          <p14:tracePt t="71131" x="2543175" y="852488"/>
          <p14:tracePt t="71162" x="2424113" y="504825"/>
          <p14:tracePt t="71193" x="2343150" y="295275"/>
          <p14:tracePt t="71236" x="2195513" y="85725"/>
          <p14:tracePt t="71263" x="2085975" y="0"/>
          <p14:tracePt t="71293" x="1938338" y="0"/>
          <p14:tracePt t="71319" x="1866900" y="0"/>
          <p14:tracePt t="71346" x="1795463" y="0"/>
          <p14:tracePt t="71370" x="1757363" y="0"/>
          <p14:tracePt t="71401" x="1704975" y="0"/>
          <p14:tracePt t="71420" x="1676400" y="0"/>
          <p14:tracePt t="71451" x="1600200" y="4763"/>
          <p14:tracePt t="71482" x="1538288" y="28575"/>
          <p14:tracePt t="71505" x="1490663" y="47625"/>
          <p14:tracePt t="71531" x="1443038" y="57150"/>
          <p14:tracePt t="71566" x="1404938" y="66675"/>
          <p14:tracePt t="71595" x="1366838" y="76200"/>
          <p14:tracePt t="71638" x="1338263" y="76200"/>
          <p14:tracePt t="71662" x="1319213" y="76200"/>
          <p14:tracePt t="71695" x="1295400" y="85725"/>
          <p14:tracePt t="71868" x="1266825" y="85725"/>
          <p14:tracePt t="71920" x="1243013" y="85725"/>
          <p14:tracePt t="71950" x="1219200" y="85725"/>
          <p14:tracePt t="71983" x="1204913" y="95250"/>
          <p14:tracePt t="72003" x="1185863" y="95250"/>
          <p14:tracePt t="72551" x="1152525" y="95250"/>
        </p14:tracePtLst>
      </p14:laserTrace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|13.5|8.1|16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|1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|1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|1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|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|13.5|8.1|16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2.2|16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5|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8|36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2"/>
</p:tagLst>
</file>

<file path=ppt/theme/theme1.xml><?xml version="1.0" encoding="utf-8"?>
<a:theme xmlns:a="http://schemas.openxmlformats.org/drawingml/2006/main" name="Thème_Marque_Gouvernement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tat Marianne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1" id="{980F133E-2982-AC44-99D0-2303C38D6BFF}" vid="{337F7304-70ED-DD49-B687-29B9A1C55EB0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gabarit_presentation_video_16-9_0</Template>
  <TotalTime>5182</TotalTime>
  <Words>1355</Words>
  <Application>Microsoft Office PowerPoint</Application>
  <PresentationFormat>Affichage à l'écran (16:9)</PresentationFormat>
  <Paragraphs>338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3" baseType="lpstr">
      <vt:lpstr>Arial</vt:lpstr>
      <vt:lpstr>Calibri</vt:lpstr>
      <vt:lpstr>Cambria Math</vt:lpstr>
      <vt:lpstr>Courier New</vt:lpstr>
      <vt:lpstr>Marianne</vt:lpstr>
      <vt:lpstr>Wingdings</vt:lpstr>
      <vt:lpstr>Thème_Marque_Gouvernement</vt:lpstr>
      <vt:lpstr>NARVAL2019:  Ocean acoustics measurements in the Barents Sea Polar Front.</vt:lpstr>
      <vt:lpstr>Agenda</vt:lpstr>
      <vt:lpstr>Agenda</vt:lpstr>
      <vt:lpstr>Context and Objectives: High Latitude Research with CMRE</vt:lpstr>
      <vt:lpstr>Context and Objectives: Environmental Picture</vt:lpstr>
      <vt:lpstr>Agenda</vt:lpstr>
      <vt:lpstr>Agenda</vt:lpstr>
      <vt:lpstr>Experimental Configuration: Oceanography</vt:lpstr>
      <vt:lpstr>Experimental Configuration: Ocean acoustics 02-04/10</vt:lpstr>
      <vt:lpstr>Experimental Configuration: Ocean acoustics</vt:lpstr>
      <vt:lpstr>Experimental Configuration: Ocean acoustics</vt:lpstr>
      <vt:lpstr>Agenda</vt:lpstr>
      <vt:lpstr>Agenda</vt:lpstr>
      <vt:lpstr>Measurements/Analysis: Oceanographic Data</vt:lpstr>
      <vt:lpstr>Measurements/Analysis: Acoustic Data</vt:lpstr>
      <vt:lpstr>Measurements/Analysis: Acoustic Data</vt:lpstr>
      <vt:lpstr>Measurements/Analysis: Acoustic Data</vt:lpstr>
      <vt:lpstr>Measurements/Analysis: Acoustic Data</vt:lpstr>
      <vt:lpstr>Measurements/Analysis: Acoustic Data</vt:lpstr>
      <vt:lpstr>Measurements/Analysis: Acoustic Data</vt:lpstr>
      <vt:lpstr>Measurements/Analysis: Acoustic Data</vt:lpstr>
      <vt:lpstr>Measurements/Analysis: Acoustic Data</vt:lpstr>
      <vt:lpstr>Measurements/Analysis: Acoustic Data</vt:lpstr>
      <vt:lpstr>Measurements/Analysis: Acoustic Data</vt:lpstr>
      <vt:lpstr>Measurements/Analysis: Acoustic Data</vt:lpstr>
      <vt:lpstr>Measurements/Analysis: Acoustic Data</vt:lpstr>
      <vt:lpstr>Measurements/Analysis: Acoustic Data</vt:lpstr>
      <vt:lpstr>Agenda</vt:lpstr>
      <vt:lpstr>Agenda</vt:lpstr>
      <vt:lpstr>Conclusion and Future Work</vt:lpstr>
      <vt:lpstr>Conclusion and Future Work</vt:lpstr>
      <vt:lpstr>Conclusion and Future Work</vt:lpstr>
      <vt:lpstr>Conclusion and Future Work</vt:lpstr>
      <vt:lpstr>Thank you</vt:lpstr>
      <vt:lpstr>BONUS SLIDE</vt:lpstr>
      <vt:lpstr>BONUS SLIDE</vt:lpstr>
    </vt:vector>
  </TitlesOfParts>
  <Company>Ministère des Armées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Visite GR ASN - Synthèse des activités</dc:title>
  <dc:creator>DHAKOUANI Mehdi</dc:creator>
  <cp:lastModifiedBy>REAL Gaultier ICT II</cp:lastModifiedBy>
  <cp:revision>407</cp:revision>
  <cp:lastPrinted>2021-10-04T19:22:03Z</cp:lastPrinted>
  <dcterms:created xsi:type="dcterms:W3CDTF">2020-09-01T07:22:52Z</dcterms:created>
  <dcterms:modified xsi:type="dcterms:W3CDTF">2022-06-26T08:03:57Z</dcterms:modified>
</cp:coreProperties>
</file>