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8" r:id="rId5"/>
    <p:sldMasterId id="214748367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y="5143500" cx="9144000"/>
  <p:notesSz cx="6858000" cy="9144000"/>
  <p:embeddedFontLst>
    <p:embeddedFont>
      <p:font typeface="Roboto"/>
      <p:regular r:id="rId23"/>
      <p:bold r:id="rId24"/>
      <p:italic r:id="rId25"/>
      <p:boldItalic r:id="rId26"/>
    </p:embeddedFont>
    <p:embeddedFont>
      <p:font typeface="Merriweather"/>
      <p:regular r:id="rId27"/>
      <p:bold r:id="rId28"/>
      <p:italic r:id="rId29"/>
      <p:boldItalic r:id="rId30"/>
    </p:embeddedFont>
    <p:embeddedFont>
      <p:font typeface="Gill Sans"/>
      <p:regular r:id="rId31"/>
      <p:bold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09EE352-7E6D-4580-A3B7-3D09EC8F4DA6}">
  <a:tblStyle styleId="{C09EE352-7E6D-4580-A3B7-3D09EC8F4DA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font" Target="fonts/Roboto-bold.fntdata"/><Relationship Id="rId23" Type="http://schemas.openxmlformats.org/officeDocument/2006/relationships/font" Target="fonts/Roboto-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font" Target="fonts/Roboto-boldItalic.fntdata"/><Relationship Id="rId25" Type="http://schemas.openxmlformats.org/officeDocument/2006/relationships/font" Target="fonts/Roboto-italic.fntdata"/><Relationship Id="rId28" Type="http://schemas.openxmlformats.org/officeDocument/2006/relationships/font" Target="fonts/Merriweather-bold.fntdata"/><Relationship Id="rId27" Type="http://schemas.openxmlformats.org/officeDocument/2006/relationships/font" Target="fonts/Merriweather-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Merriweather-italic.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GillSans-regular.fntdata"/><Relationship Id="rId30" Type="http://schemas.openxmlformats.org/officeDocument/2006/relationships/font" Target="fonts/Merriweather-boldItalic.fntdata"/><Relationship Id="rId11" Type="http://schemas.openxmlformats.org/officeDocument/2006/relationships/slide" Target="slides/slide4.xml"/><Relationship Id="rId10" Type="http://schemas.openxmlformats.org/officeDocument/2006/relationships/slide" Target="slides/slide3.xml"/><Relationship Id="rId32" Type="http://schemas.openxmlformats.org/officeDocument/2006/relationships/font" Target="fonts/GillSans-bold.fntdata"/><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969d1cade2_0_12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g1969d1cade2_0_12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1969d1cade2_0_13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1969d1cade2_0_1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1300"/>
              <a:t>In  order  to  get  an  idea  of  animal  trajectories,  one  can estimate  the  acoustic  activity  of  orcas  in  the  range  of  each hydrophone  over  time.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1969d1cade2_0_13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1969d1cade2_0_1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1000"/>
              <a:t>More precisely, we computed the probabilities to detect orca</a:t>
            </a:r>
            <a:endParaRPr sz="1000"/>
          </a:p>
          <a:p>
            <a:pPr indent="0" lvl="0" marL="0" rtl="0" algn="l">
              <a:spcBef>
                <a:spcPts val="0"/>
              </a:spcBef>
              <a:spcAft>
                <a:spcPts val="0"/>
              </a:spcAft>
              <a:buNone/>
            </a:pPr>
            <a:r>
              <a:rPr lang="fr" sz="1000"/>
              <a:t>calls in each zone during a given time interval, this is show in this figure. </a:t>
            </a:r>
            <a:endParaRPr sz="1000"/>
          </a:p>
          <a:p>
            <a:pPr indent="0" lvl="0" marL="0" rtl="0" algn="l">
              <a:spcBef>
                <a:spcPts val="0"/>
              </a:spcBef>
              <a:spcAft>
                <a:spcPts val="0"/>
              </a:spcAft>
              <a:buNone/>
            </a:pPr>
            <a:r>
              <a:rPr lang="fr" sz="1000"/>
              <a:t>This result shows the global patterns of the orcas’ voicing activity in time and space, based on the continuous 3 years of recordings. It reveals variations in the voicing activities of up to a factor of four between conditions and zones. The biggest variation concerns the influence of tide and moon in zone H5. In fact, this area is subject to strong currents during tidal hours. The Johnstone Strait is relatively deep (450 m), so the trophic chain can change according to the moon phase [16] and influence the orca acoustic activities</a:t>
            </a:r>
            <a:endParaRPr sz="10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969d1cade2_0_13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1969d1cade2_0_13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1969d1cade2_0_1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1969d1cade2_0_1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1969d1cade2_0_14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1969d1cade2_0_1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1969d1cade2_0_14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1969d1cade2_0_1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969d1cade2_0_1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 name="Google Shape;172;g1969d1cade2_0_12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1969d1cade2_0_1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1969d1cade2_0_1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969d1cade2_0_1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g1969d1cade2_0_12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969d1cade2_0_1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1969d1cade2_0_1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Hello, today I’m going to talk about a  new study call deep learnig fo ethoacoutsics of orcas on three …</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969d1cade2_0_1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1969d1cade2_0_1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1000"/>
              <a:t>The species for this study is Orcas Orcinus Orca. This cetacean live in every water of the world, and they are the top predator of the marine food chain. </a:t>
            </a:r>
            <a:endParaRPr sz="1000"/>
          </a:p>
          <a:p>
            <a:pPr indent="0" lvl="0" marL="0" rtl="0" algn="l">
              <a:spcBef>
                <a:spcPts val="0"/>
              </a:spcBef>
              <a:spcAft>
                <a:spcPts val="0"/>
              </a:spcAft>
              <a:buNone/>
            </a:pPr>
            <a:r>
              <a:rPr lang="fr" sz="1000"/>
              <a:t>This study focuse on the Northern resident killer whale community, </a:t>
            </a:r>
            <a:endParaRPr sz="1000"/>
          </a:p>
          <a:p>
            <a:pPr indent="0" lvl="0" marL="0" rtl="0" algn="l">
              <a:spcBef>
                <a:spcPts val="0"/>
              </a:spcBef>
              <a:spcAft>
                <a:spcPts val="0"/>
              </a:spcAft>
              <a:buNone/>
            </a:pPr>
            <a:r>
              <a:rPr lang="fr" sz="1000"/>
              <a:t>This community is  composed  of  several  “pods”  composed  of  matriline</a:t>
            </a:r>
            <a:endParaRPr sz="1000"/>
          </a:p>
          <a:p>
            <a:pPr indent="0" lvl="0" marL="0" rtl="0" algn="l">
              <a:spcBef>
                <a:spcPts val="0"/>
              </a:spcBef>
              <a:spcAft>
                <a:spcPts val="0"/>
              </a:spcAft>
              <a:buNone/>
            </a:pPr>
            <a:r>
              <a:rPr lang="fr" sz="1000"/>
              <a:t>Some pods  visit  the  area  surrounding  Hanson  Island(Canada,  north  of  Vancouver)  due  to  the  concentration  of salmon [3].</a:t>
            </a:r>
            <a:endParaRPr sz="1000"/>
          </a:p>
          <a:p>
            <a:pPr indent="0" lvl="0" marL="0" rtl="0" algn="l">
              <a:spcBef>
                <a:spcPts val="0"/>
              </a:spcBef>
              <a:spcAft>
                <a:spcPts val="0"/>
              </a:spcAft>
              <a:buNone/>
            </a:pPr>
            <a:r>
              <a:rPr lang="fr" sz="1000"/>
              <a:t>Th eNorthern  Resident  Killer  Whale  community  is  composed  of more  than  300  individuals  (in  2018)  organized  into  several pod, each of pods possess their own dialect  (a  repertoire  of  10 discret call).</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rPr lang="fr" sz="1000"/>
              <a:t>For twenty years, Orcalab study orcas in Hanson Island and they developpeda unique hydrophone recordings stations. </a:t>
            </a:r>
            <a:endParaRPr sz="1000"/>
          </a:p>
          <a:p>
            <a:pPr indent="0" lvl="0" marL="0" rtl="0" algn="l">
              <a:spcBef>
                <a:spcPts val="0"/>
              </a:spcBef>
              <a:spcAft>
                <a:spcPts val="0"/>
              </a:spcAft>
              <a:buNone/>
            </a:pPr>
            <a:r>
              <a:rPr lang="fr" sz="1000"/>
              <a:t>This study focuse of the analyze of orcas communication in this area, and automaticcally detect orcas calls emmited during 3 years. </a:t>
            </a:r>
            <a:endParaRPr sz="1000"/>
          </a:p>
          <a:p>
            <a:pPr indent="0" lvl="0" marL="0" rtl="0" algn="l">
              <a:spcBef>
                <a:spcPts val="0"/>
              </a:spcBef>
              <a:spcAft>
                <a:spcPts val="0"/>
              </a:spcAft>
              <a:buNone/>
            </a:pPr>
            <a:r>
              <a:rPr lang="fr" sz="1000"/>
              <a:t>And the ojective of this study is to show the influence of the environmental conditions on the orca vocalizations </a:t>
            </a:r>
            <a:endParaRPr sz="10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1969d1cade2_0_13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1969d1cade2_0_1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1000"/>
              <a:t>To help with solving this paradigm, in 2015 (two thousand fifteen) DYNI team  have set up a continuous recording of all the hydrophones of this station.</a:t>
            </a:r>
            <a:endParaRPr sz="1000"/>
          </a:p>
          <a:p>
            <a:pPr indent="0" lvl="0" marL="0" rtl="0" algn="l">
              <a:spcBef>
                <a:spcPts val="0"/>
              </a:spcBef>
              <a:spcAft>
                <a:spcPts val="0"/>
              </a:spcAft>
              <a:buNone/>
            </a:pPr>
            <a:r>
              <a:rPr lang="fr" sz="1000"/>
              <a:t>The aim is to allow observations and modelling bioacoustic activities of orcas.</a:t>
            </a:r>
            <a:endParaRPr sz="1000"/>
          </a:p>
          <a:p>
            <a:pPr indent="0" lvl="0" marL="0" rtl="0" algn="l">
              <a:spcBef>
                <a:spcPts val="0"/>
              </a:spcBef>
              <a:spcAft>
                <a:spcPts val="0"/>
              </a:spcAft>
              <a:buNone/>
            </a:pPr>
            <a:r>
              <a:rPr lang="fr" sz="1000"/>
              <a:t>On theses pictures you can see the map of this recordings, </a:t>
            </a:r>
            <a:endParaRPr sz="1000"/>
          </a:p>
          <a:p>
            <a:pPr indent="0" lvl="0" marL="0" rtl="0" algn="l">
              <a:spcBef>
                <a:spcPts val="0"/>
              </a:spcBef>
              <a:spcAft>
                <a:spcPts val="0"/>
              </a:spcAft>
              <a:buNone/>
            </a:pPr>
            <a:r>
              <a:rPr lang="fr" sz="1000"/>
              <a:t>Since twho thousand fifteen </a:t>
            </a:r>
            <a:endParaRPr sz="10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1969d1cade2_0_1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1969d1cade2_0_1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The architecture of the global system is shown here.</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The recordings are transmitted to the OrcaLab station in real time via  very  high  frequency  (VHF)  radio.  and  then  digitized  o na  Presonus  analog-to-digital  converter  (ADC)  and  sent  to  a PC in Orcalab. </a:t>
            </a:r>
            <a:endParaRPr/>
          </a:p>
          <a:p>
            <a:pPr indent="0" lvl="0" marL="0" rtl="0" algn="l">
              <a:spcBef>
                <a:spcPts val="0"/>
              </a:spcBef>
              <a:spcAft>
                <a:spcPts val="0"/>
              </a:spcAft>
              <a:buNone/>
            </a:pPr>
            <a:r>
              <a:rPr lang="fr"/>
              <a:t>The recordings are then compacted in segments of 2 minutes including all 5 channels, using lossless flac compression, witha  sampling  rate  of  22050 ( twenty-two thousand fifty) Hz</a:t>
            </a:r>
            <a:endParaRPr/>
          </a:p>
          <a:p>
            <a:pPr indent="0" lvl="0" marL="0" rtl="0" algn="l">
              <a:spcBef>
                <a:spcPts val="0"/>
              </a:spcBef>
              <a:spcAft>
                <a:spcPts val="0"/>
              </a:spcAft>
              <a:buNone/>
            </a:pPr>
            <a:r>
              <a:rPr lang="fr"/>
              <a:t>Each segment is then sent to DYNI Toulon University.</a:t>
            </a:r>
            <a:endParaRPr/>
          </a:p>
          <a:p>
            <a:pPr indent="0" lvl="0" marL="0" rtl="0" algn="l">
              <a:spcBef>
                <a:spcPts val="0"/>
              </a:spcBef>
              <a:spcAft>
                <a:spcPts val="0"/>
              </a:spcAft>
              <a:buNone/>
            </a:pPr>
            <a:r>
              <a:rPr lang="fr"/>
              <a:t>In total, from July two thousand fifteen to 2017, around 50 TB of sound was stored.</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1969d1cade2_0_13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1969d1cade2_0_1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1300"/>
              <a:t>Now We can see the global result of the model, </a:t>
            </a:r>
            <a:endParaRPr sz="1300"/>
          </a:p>
          <a:p>
            <a:pPr indent="0" lvl="0" marL="0" rtl="0" algn="l">
              <a:spcBef>
                <a:spcPts val="0"/>
              </a:spcBef>
              <a:spcAft>
                <a:spcPts val="0"/>
              </a:spcAft>
              <a:buNone/>
            </a:pPr>
            <a:r>
              <a:rPr lang="fr" sz="1300"/>
              <a:t>Here you can see the number of probability of detection superior to 0.9 divided by the total of probability for the 3 years of recordings. </a:t>
            </a:r>
            <a:endParaRPr sz="1300"/>
          </a:p>
          <a:p>
            <a:pPr indent="0" lvl="0" marL="0" rtl="0" algn="l">
              <a:spcBef>
                <a:spcPts val="0"/>
              </a:spcBef>
              <a:spcAft>
                <a:spcPts val="0"/>
              </a:spcAft>
              <a:buNone/>
            </a:pPr>
            <a:r>
              <a:rPr lang="fr" sz="1300"/>
              <a:t>listening to a few recordings, </a:t>
            </a:r>
            <a:endParaRPr sz="1300"/>
          </a:p>
          <a:p>
            <a:pPr indent="0" lvl="0" marL="152400" marR="152400" rtl="0" algn="l">
              <a:lnSpc>
                <a:spcPct val="150000"/>
              </a:lnSpc>
              <a:spcBef>
                <a:spcPts val="0"/>
              </a:spcBef>
              <a:spcAft>
                <a:spcPts val="0"/>
              </a:spcAft>
              <a:buNone/>
            </a:pPr>
            <a:r>
              <a:rPr lang="fr" sz="1200">
                <a:solidFill>
                  <a:srgbClr val="222222"/>
                </a:solidFill>
              </a:rPr>
              <a:t>I listened to some recordings, and they were well whales</a:t>
            </a:r>
            <a:endParaRPr sz="1200">
              <a:solidFill>
                <a:srgbClr val="222222"/>
              </a:solidFill>
            </a:endParaRPr>
          </a:p>
          <a:p>
            <a:pPr indent="0" lvl="0" marL="152400" marR="152400" rtl="0" algn="l">
              <a:lnSpc>
                <a:spcPct val="115000"/>
              </a:lnSpc>
              <a:spcBef>
                <a:spcPts val="0"/>
              </a:spcBef>
              <a:spcAft>
                <a:spcPts val="0"/>
              </a:spcAft>
              <a:buNone/>
            </a:pPr>
            <a:r>
              <a:t/>
            </a:r>
            <a:endParaRPr sz="100">
              <a:solidFill>
                <a:srgbClr val="222222"/>
              </a:solidFill>
            </a:endParaRPr>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fr" sz="1300"/>
              <a:t>we have indeed noticed humpback whale vocalizations</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ext &amp; some text slide 1">
  <p:cSld name="Big text &amp; some text slide">
    <p:bg>
      <p:bgPr>
        <a:solidFill>
          <a:srgbClr val="3E606F"/>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Clr>
                <a:schemeClr val="lt1"/>
              </a:buClr>
              <a:buSzPts val="9000"/>
              <a:buFont typeface="Gill Sans"/>
              <a:buNone/>
              <a:defRPr sz="9000">
                <a:solidFill>
                  <a:schemeClr val="lt1"/>
                </a:solidFill>
              </a:defRPr>
            </a:lvl1pPr>
            <a:lvl2pPr lvl="1" rtl="0" algn="ctr">
              <a:lnSpc>
                <a:spcPct val="100000"/>
              </a:lnSpc>
              <a:spcBef>
                <a:spcPts val="0"/>
              </a:spcBef>
              <a:spcAft>
                <a:spcPts val="0"/>
              </a:spcAft>
              <a:buClr>
                <a:schemeClr val="lt1"/>
              </a:buClr>
              <a:buSzPts val="12000"/>
              <a:buNone/>
              <a:defRPr sz="12000">
                <a:solidFill>
                  <a:schemeClr val="lt1"/>
                </a:solidFill>
              </a:defRPr>
            </a:lvl2pPr>
            <a:lvl3pPr lvl="2" rtl="0" algn="ctr">
              <a:lnSpc>
                <a:spcPct val="100000"/>
              </a:lnSpc>
              <a:spcBef>
                <a:spcPts val="0"/>
              </a:spcBef>
              <a:spcAft>
                <a:spcPts val="0"/>
              </a:spcAft>
              <a:buClr>
                <a:schemeClr val="lt1"/>
              </a:buClr>
              <a:buSzPts val="12000"/>
              <a:buNone/>
              <a:defRPr sz="12000">
                <a:solidFill>
                  <a:schemeClr val="lt1"/>
                </a:solidFill>
              </a:defRPr>
            </a:lvl3pPr>
            <a:lvl4pPr lvl="3" rtl="0" algn="ctr">
              <a:lnSpc>
                <a:spcPct val="100000"/>
              </a:lnSpc>
              <a:spcBef>
                <a:spcPts val="0"/>
              </a:spcBef>
              <a:spcAft>
                <a:spcPts val="0"/>
              </a:spcAft>
              <a:buClr>
                <a:schemeClr val="lt1"/>
              </a:buClr>
              <a:buSzPts val="12000"/>
              <a:buNone/>
              <a:defRPr sz="12000">
                <a:solidFill>
                  <a:schemeClr val="lt1"/>
                </a:solidFill>
              </a:defRPr>
            </a:lvl4pPr>
            <a:lvl5pPr lvl="4" rtl="0" algn="ctr">
              <a:lnSpc>
                <a:spcPct val="100000"/>
              </a:lnSpc>
              <a:spcBef>
                <a:spcPts val="0"/>
              </a:spcBef>
              <a:spcAft>
                <a:spcPts val="0"/>
              </a:spcAft>
              <a:buClr>
                <a:schemeClr val="lt1"/>
              </a:buClr>
              <a:buSzPts val="12000"/>
              <a:buNone/>
              <a:defRPr sz="12000">
                <a:solidFill>
                  <a:schemeClr val="lt1"/>
                </a:solidFill>
              </a:defRPr>
            </a:lvl5pPr>
            <a:lvl6pPr lvl="5" rtl="0" algn="ctr">
              <a:lnSpc>
                <a:spcPct val="100000"/>
              </a:lnSpc>
              <a:spcBef>
                <a:spcPts val="0"/>
              </a:spcBef>
              <a:spcAft>
                <a:spcPts val="0"/>
              </a:spcAft>
              <a:buClr>
                <a:schemeClr val="lt1"/>
              </a:buClr>
              <a:buSzPts val="12000"/>
              <a:buNone/>
              <a:defRPr sz="12000">
                <a:solidFill>
                  <a:schemeClr val="lt1"/>
                </a:solidFill>
              </a:defRPr>
            </a:lvl6pPr>
            <a:lvl7pPr lvl="6" rtl="0" algn="ctr">
              <a:lnSpc>
                <a:spcPct val="100000"/>
              </a:lnSpc>
              <a:spcBef>
                <a:spcPts val="0"/>
              </a:spcBef>
              <a:spcAft>
                <a:spcPts val="0"/>
              </a:spcAft>
              <a:buClr>
                <a:schemeClr val="lt1"/>
              </a:buClr>
              <a:buSzPts val="12000"/>
              <a:buNone/>
              <a:defRPr sz="12000">
                <a:solidFill>
                  <a:schemeClr val="lt1"/>
                </a:solidFill>
              </a:defRPr>
            </a:lvl7pPr>
            <a:lvl8pPr lvl="7" rtl="0" algn="ctr">
              <a:lnSpc>
                <a:spcPct val="100000"/>
              </a:lnSpc>
              <a:spcBef>
                <a:spcPts val="0"/>
              </a:spcBef>
              <a:spcAft>
                <a:spcPts val="0"/>
              </a:spcAft>
              <a:buClr>
                <a:schemeClr val="lt1"/>
              </a:buClr>
              <a:buSzPts val="12000"/>
              <a:buNone/>
              <a:defRPr sz="12000">
                <a:solidFill>
                  <a:schemeClr val="lt1"/>
                </a:solidFill>
              </a:defRPr>
            </a:lvl8pPr>
            <a:lvl9pPr lvl="8" rtl="0" algn="ctr">
              <a:lnSpc>
                <a:spcPct val="100000"/>
              </a:lnSpc>
              <a:spcBef>
                <a:spcPts val="0"/>
              </a:spcBef>
              <a:spcAft>
                <a:spcPts val="0"/>
              </a:spcAft>
              <a:buClr>
                <a:schemeClr val="lt1"/>
              </a:buClr>
              <a:buSzPts val="12000"/>
              <a:buNone/>
              <a:defRPr sz="12000">
                <a:solidFill>
                  <a:schemeClr val="lt1"/>
                </a:solidFill>
              </a:defRPr>
            </a:lvl9pPr>
          </a:lstStyle>
          <a:p/>
        </p:txBody>
      </p:sp>
      <p:sp>
        <p:nvSpPr>
          <p:cNvPr id="52" name="Google Shape;52;p13"/>
          <p:cNvSpPr txBox="1"/>
          <p:nvPr>
            <p:ph idx="2" type="title"/>
          </p:nvPr>
        </p:nvSpPr>
        <p:spPr>
          <a:xfrm>
            <a:off x="867300" y="2978525"/>
            <a:ext cx="7409400" cy="7455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Clr>
                <a:srgbClr val="FFFFFF"/>
              </a:buClr>
              <a:buSzPts val="1600"/>
              <a:buFont typeface="Roboto"/>
              <a:buNone/>
              <a:defRPr sz="1600">
                <a:solidFill>
                  <a:srgbClr val="FFFFFF"/>
                </a:solidFill>
                <a:latin typeface="Roboto"/>
                <a:ea typeface="Roboto"/>
                <a:cs typeface="Roboto"/>
                <a:sym typeface="Roboto"/>
              </a:defRPr>
            </a:lvl1pPr>
            <a:lvl2pPr lvl="1" rtl="0" algn="ctr">
              <a:lnSpc>
                <a:spcPct val="100000"/>
              </a:lnSpc>
              <a:spcBef>
                <a:spcPts val="0"/>
              </a:spcBef>
              <a:spcAft>
                <a:spcPts val="0"/>
              </a:spcAft>
              <a:buClr>
                <a:srgbClr val="FFFFFF"/>
              </a:buClr>
              <a:buSzPts val="1200"/>
              <a:buNone/>
              <a:defRPr sz="1200">
                <a:solidFill>
                  <a:srgbClr val="FFFFFF"/>
                </a:solidFill>
              </a:defRPr>
            </a:lvl2pPr>
            <a:lvl3pPr lvl="2" rtl="0" algn="ctr">
              <a:lnSpc>
                <a:spcPct val="100000"/>
              </a:lnSpc>
              <a:spcBef>
                <a:spcPts val="0"/>
              </a:spcBef>
              <a:spcAft>
                <a:spcPts val="0"/>
              </a:spcAft>
              <a:buClr>
                <a:srgbClr val="FFFFFF"/>
              </a:buClr>
              <a:buSzPts val="1200"/>
              <a:buNone/>
              <a:defRPr sz="1200">
                <a:solidFill>
                  <a:srgbClr val="FFFFFF"/>
                </a:solidFill>
              </a:defRPr>
            </a:lvl3pPr>
            <a:lvl4pPr lvl="3" rtl="0" algn="ctr">
              <a:lnSpc>
                <a:spcPct val="100000"/>
              </a:lnSpc>
              <a:spcBef>
                <a:spcPts val="0"/>
              </a:spcBef>
              <a:spcAft>
                <a:spcPts val="0"/>
              </a:spcAft>
              <a:buClr>
                <a:srgbClr val="FFFFFF"/>
              </a:buClr>
              <a:buSzPts val="1200"/>
              <a:buNone/>
              <a:defRPr sz="1200">
                <a:solidFill>
                  <a:srgbClr val="FFFFFF"/>
                </a:solidFill>
              </a:defRPr>
            </a:lvl4pPr>
            <a:lvl5pPr lvl="4" rtl="0" algn="ctr">
              <a:lnSpc>
                <a:spcPct val="100000"/>
              </a:lnSpc>
              <a:spcBef>
                <a:spcPts val="0"/>
              </a:spcBef>
              <a:spcAft>
                <a:spcPts val="0"/>
              </a:spcAft>
              <a:buClr>
                <a:srgbClr val="FFFFFF"/>
              </a:buClr>
              <a:buSzPts val="1200"/>
              <a:buNone/>
              <a:defRPr sz="1200">
                <a:solidFill>
                  <a:srgbClr val="FFFFFF"/>
                </a:solidFill>
              </a:defRPr>
            </a:lvl5pPr>
            <a:lvl6pPr lvl="5" rtl="0" algn="ctr">
              <a:lnSpc>
                <a:spcPct val="100000"/>
              </a:lnSpc>
              <a:spcBef>
                <a:spcPts val="0"/>
              </a:spcBef>
              <a:spcAft>
                <a:spcPts val="0"/>
              </a:spcAft>
              <a:buClr>
                <a:srgbClr val="FFFFFF"/>
              </a:buClr>
              <a:buSzPts val="1200"/>
              <a:buNone/>
              <a:defRPr sz="1200">
                <a:solidFill>
                  <a:srgbClr val="FFFFFF"/>
                </a:solidFill>
              </a:defRPr>
            </a:lvl6pPr>
            <a:lvl7pPr lvl="6" rtl="0" algn="ctr">
              <a:lnSpc>
                <a:spcPct val="100000"/>
              </a:lnSpc>
              <a:spcBef>
                <a:spcPts val="0"/>
              </a:spcBef>
              <a:spcAft>
                <a:spcPts val="0"/>
              </a:spcAft>
              <a:buClr>
                <a:srgbClr val="FFFFFF"/>
              </a:buClr>
              <a:buSzPts val="1200"/>
              <a:buNone/>
              <a:defRPr sz="1200">
                <a:solidFill>
                  <a:srgbClr val="FFFFFF"/>
                </a:solidFill>
              </a:defRPr>
            </a:lvl7pPr>
            <a:lvl8pPr lvl="7" rtl="0" algn="ctr">
              <a:lnSpc>
                <a:spcPct val="100000"/>
              </a:lnSpc>
              <a:spcBef>
                <a:spcPts val="0"/>
              </a:spcBef>
              <a:spcAft>
                <a:spcPts val="0"/>
              </a:spcAft>
              <a:buClr>
                <a:srgbClr val="FFFFFF"/>
              </a:buClr>
              <a:buSzPts val="1200"/>
              <a:buNone/>
              <a:defRPr sz="1200">
                <a:solidFill>
                  <a:srgbClr val="FFFFFF"/>
                </a:solidFill>
              </a:defRPr>
            </a:lvl8pPr>
            <a:lvl9pPr lvl="8" rtl="0" algn="ctr">
              <a:lnSpc>
                <a:spcPct val="100000"/>
              </a:lnSpc>
              <a:spcBef>
                <a:spcPts val="0"/>
              </a:spcBef>
              <a:spcAft>
                <a:spcPts val="0"/>
              </a:spcAft>
              <a:buClr>
                <a:srgbClr val="FFFFFF"/>
              </a:buClr>
              <a:buSzPts val="1200"/>
              <a:buNone/>
              <a:defRPr sz="1200">
                <a:solidFill>
                  <a:srgbClr val="FFFFFF"/>
                </a:solidFill>
              </a:defRPr>
            </a:lvl9pPr>
          </a:lstStyle>
          <a:p/>
        </p:txBody>
      </p:sp>
      <p:sp>
        <p:nvSpPr>
          <p:cNvPr id="53" name="Google Shape;53;p13"/>
          <p:cNvSpPr txBox="1"/>
          <p:nvPr>
            <p:ph idx="12" type="sldNum"/>
          </p:nvPr>
        </p:nvSpPr>
        <p:spPr>
          <a:xfrm>
            <a:off x="8556784" y="4749851"/>
            <a:ext cx="548700" cy="393600"/>
          </a:xfrm>
          <a:prstGeom prst="rect">
            <a:avLst/>
          </a:prstGeom>
          <a:solidFill>
            <a:srgbClr val="1D1D1D">
              <a:alpha val="69800"/>
            </a:srgbClr>
          </a:solid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825"/>
              <a:buFont typeface="Arial"/>
              <a:buNone/>
              <a:defRPr b="0" i="0" sz="825" u="none" cap="none" strike="noStrike">
                <a:solidFill>
                  <a:srgbClr val="FFFFF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25"/>
              <a:buFont typeface="Arial"/>
              <a:buNone/>
              <a:defRPr b="0" i="0" sz="825" u="none" cap="none" strike="noStrike">
                <a:solidFill>
                  <a:srgbClr val="FFFFF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25"/>
              <a:buFont typeface="Arial"/>
              <a:buNone/>
              <a:defRPr b="0" i="0" sz="825" u="none" cap="none" strike="noStrike">
                <a:solidFill>
                  <a:srgbClr val="FFFFF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25"/>
              <a:buFont typeface="Arial"/>
              <a:buNone/>
              <a:defRPr b="0" i="0" sz="825" u="none" cap="none" strike="noStrike">
                <a:solidFill>
                  <a:srgbClr val="FFFFF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25"/>
              <a:buFont typeface="Arial"/>
              <a:buNone/>
              <a:defRPr b="0" i="0" sz="825" u="none" cap="none" strike="noStrike">
                <a:solidFill>
                  <a:srgbClr val="FFFFF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25"/>
              <a:buFont typeface="Arial"/>
              <a:buNone/>
              <a:defRPr b="0" i="0" sz="825" u="none" cap="none" strike="noStrike">
                <a:solidFill>
                  <a:srgbClr val="FFFFF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25"/>
              <a:buFont typeface="Arial"/>
              <a:buNone/>
              <a:defRPr b="0" i="0" sz="825" u="none" cap="none" strike="noStrike">
                <a:solidFill>
                  <a:srgbClr val="FFFFF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25"/>
              <a:buFont typeface="Arial"/>
              <a:buNone/>
              <a:defRPr b="0" i="0" sz="825" u="none" cap="none" strike="noStrike">
                <a:solidFill>
                  <a:srgbClr val="FFFFF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25"/>
              <a:buFont typeface="Arial"/>
              <a:buNone/>
              <a:defRPr b="0" i="0" sz="825"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 Right">
  <p:cSld name="CUSTOM_8">
    <p:spTree>
      <p:nvGrpSpPr>
        <p:cNvPr id="54" name="Shape 54"/>
        <p:cNvGrpSpPr/>
        <p:nvPr/>
      </p:nvGrpSpPr>
      <p:grpSpPr>
        <a:xfrm>
          <a:off x="0" y="0"/>
          <a:ext cx="0" cy="0"/>
          <a:chOff x="0" y="0"/>
          <a:chExt cx="0" cy="0"/>
        </a:xfrm>
      </p:grpSpPr>
      <p:sp>
        <p:nvSpPr>
          <p:cNvPr id="55" name="Google Shape;55;p14"/>
          <p:cNvSpPr txBox="1"/>
          <p:nvPr>
            <p:ph type="title"/>
          </p:nvPr>
        </p:nvSpPr>
        <p:spPr>
          <a:xfrm>
            <a:off x="355975" y="2412225"/>
            <a:ext cx="4248000" cy="5727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2600"/>
              <a:buNone/>
              <a:defRPr b="1" sz="5000">
                <a:solidFill>
                  <a:srgbClr val="193441"/>
                </a:solidFill>
                <a:latin typeface="Roboto"/>
                <a:ea typeface="Roboto"/>
                <a:cs typeface="Roboto"/>
                <a:sym typeface="Roboto"/>
              </a:defRPr>
            </a:lvl1pPr>
            <a:lvl2pPr lvl="1" rtl="0" algn="l">
              <a:lnSpc>
                <a:spcPct val="100000"/>
              </a:lnSpc>
              <a:spcBef>
                <a:spcPts val="0"/>
              </a:spcBef>
              <a:spcAft>
                <a:spcPts val="0"/>
              </a:spcAft>
              <a:buSzPts val="2800"/>
              <a:buNone/>
              <a:defRPr>
                <a:solidFill>
                  <a:srgbClr val="193441"/>
                </a:solidFill>
              </a:defRPr>
            </a:lvl2pPr>
            <a:lvl3pPr lvl="2" rtl="0" algn="l">
              <a:lnSpc>
                <a:spcPct val="100000"/>
              </a:lnSpc>
              <a:spcBef>
                <a:spcPts val="0"/>
              </a:spcBef>
              <a:spcAft>
                <a:spcPts val="0"/>
              </a:spcAft>
              <a:buSzPts val="2800"/>
              <a:buNone/>
              <a:defRPr>
                <a:solidFill>
                  <a:srgbClr val="193441"/>
                </a:solidFill>
              </a:defRPr>
            </a:lvl3pPr>
            <a:lvl4pPr lvl="3" rtl="0" algn="l">
              <a:lnSpc>
                <a:spcPct val="100000"/>
              </a:lnSpc>
              <a:spcBef>
                <a:spcPts val="0"/>
              </a:spcBef>
              <a:spcAft>
                <a:spcPts val="0"/>
              </a:spcAft>
              <a:buSzPts val="2800"/>
              <a:buNone/>
              <a:defRPr>
                <a:solidFill>
                  <a:srgbClr val="193441"/>
                </a:solidFill>
              </a:defRPr>
            </a:lvl4pPr>
            <a:lvl5pPr lvl="4" rtl="0" algn="l">
              <a:lnSpc>
                <a:spcPct val="100000"/>
              </a:lnSpc>
              <a:spcBef>
                <a:spcPts val="0"/>
              </a:spcBef>
              <a:spcAft>
                <a:spcPts val="0"/>
              </a:spcAft>
              <a:buSzPts val="2800"/>
              <a:buNone/>
              <a:defRPr>
                <a:solidFill>
                  <a:srgbClr val="193441"/>
                </a:solidFill>
              </a:defRPr>
            </a:lvl5pPr>
            <a:lvl6pPr lvl="5" rtl="0" algn="l">
              <a:lnSpc>
                <a:spcPct val="100000"/>
              </a:lnSpc>
              <a:spcBef>
                <a:spcPts val="0"/>
              </a:spcBef>
              <a:spcAft>
                <a:spcPts val="0"/>
              </a:spcAft>
              <a:buSzPts val="2800"/>
              <a:buNone/>
              <a:defRPr>
                <a:solidFill>
                  <a:srgbClr val="193441"/>
                </a:solidFill>
              </a:defRPr>
            </a:lvl6pPr>
            <a:lvl7pPr lvl="6" rtl="0" algn="l">
              <a:lnSpc>
                <a:spcPct val="100000"/>
              </a:lnSpc>
              <a:spcBef>
                <a:spcPts val="0"/>
              </a:spcBef>
              <a:spcAft>
                <a:spcPts val="0"/>
              </a:spcAft>
              <a:buSzPts val="2800"/>
              <a:buNone/>
              <a:defRPr>
                <a:solidFill>
                  <a:srgbClr val="193441"/>
                </a:solidFill>
              </a:defRPr>
            </a:lvl7pPr>
            <a:lvl8pPr lvl="7" rtl="0" algn="l">
              <a:lnSpc>
                <a:spcPct val="100000"/>
              </a:lnSpc>
              <a:spcBef>
                <a:spcPts val="0"/>
              </a:spcBef>
              <a:spcAft>
                <a:spcPts val="0"/>
              </a:spcAft>
              <a:buSzPts val="2800"/>
              <a:buNone/>
              <a:defRPr>
                <a:solidFill>
                  <a:srgbClr val="193441"/>
                </a:solidFill>
              </a:defRPr>
            </a:lvl8pPr>
            <a:lvl9pPr lvl="8" rtl="0" algn="l">
              <a:lnSpc>
                <a:spcPct val="100000"/>
              </a:lnSpc>
              <a:spcBef>
                <a:spcPts val="0"/>
              </a:spcBef>
              <a:spcAft>
                <a:spcPts val="0"/>
              </a:spcAft>
              <a:buSzPts val="2800"/>
              <a:buNone/>
              <a:defRPr>
                <a:solidFill>
                  <a:srgbClr val="193441"/>
                </a:solidFill>
              </a:defRPr>
            </a:lvl9pPr>
          </a:lstStyle>
          <a:p/>
        </p:txBody>
      </p:sp>
      <p:sp>
        <p:nvSpPr>
          <p:cNvPr id="56" name="Google Shape;56;p14"/>
          <p:cNvSpPr txBox="1"/>
          <p:nvPr>
            <p:ph idx="2" type="title"/>
          </p:nvPr>
        </p:nvSpPr>
        <p:spPr>
          <a:xfrm>
            <a:off x="463975" y="2826650"/>
            <a:ext cx="4032000" cy="20367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Clr>
                <a:srgbClr val="A0A0A0"/>
              </a:buClr>
              <a:buSzPts val="1600"/>
              <a:buFont typeface="Roboto"/>
              <a:buNone/>
              <a:defRPr sz="1600">
                <a:solidFill>
                  <a:srgbClr val="A0A0A0"/>
                </a:solidFill>
                <a:latin typeface="Roboto"/>
                <a:ea typeface="Roboto"/>
                <a:cs typeface="Roboto"/>
                <a:sym typeface="Roboto"/>
              </a:defRPr>
            </a:lvl1pPr>
            <a:lvl2pPr lvl="1" rtl="0" algn="ctr">
              <a:lnSpc>
                <a:spcPct val="100000"/>
              </a:lnSpc>
              <a:spcBef>
                <a:spcPts val="0"/>
              </a:spcBef>
              <a:spcAft>
                <a:spcPts val="0"/>
              </a:spcAft>
              <a:buSzPts val="2800"/>
              <a:buFont typeface="Roboto"/>
              <a:buNone/>
              <a:defRPr>
                <a:solidFill>
                  <a:srgbClr val="3E606F"/>
                </a:solidFill>
                <a:latin typeface="Roboto"/>
                <a:ea typeface="Roboto"/>
                <a:cs typeface="Roboto"/>
                <a:sym typeface="Roboto"/>
              </a:defRPr>
            </a:lvl2pPr>
            <a:lvl3pPr lvl="2" rtl="0" algn="ctr">
              <a:lnSpc>
                <a:spcPct val="100000"/>
              </a:lnSpc>
              <a:spcBef>
                <a:spcPts val="0"/>
              </a:spcBef>
              <a:spcAft>
                <a:spcPts val="0"/>
              </a:spcAft>
              <a:buSzPts val="2800"/>
              <a:buFont typeface="Roboto"/>
              <a:buNone/>
              <a:defRPr>
                <a:solidFill>
                  <a:srgbClr val="3E606F"/>
                </a:solidFill>
                <a:latin typeface="Roboto"/>
                <a:ea typeface="Roboto"/>
                <a:cs typeface="Roboto"/>
                <a:sym typeface="Roboto"/>
              </a:defRPr>
            </a:lvl3pPr>
            <a:lvl4pPr lvl="3" rtl="0" algn="ctr">
              <a:lnSpc>
                <a:spcPct val="100000"/>
              </a:lnSpc>
              <a:spcBef>
                <a:spcPts val="0"/>
              </a:spcBef>
              <a:spcAft>
                <a:spcPts val="0"/>
              </a:spcAft>
              <a:buSzPts val="2800"/>
              <a:buFont typeface="Roboto"/>
              <a:buNone/>
              <a:defRPr>
                <a:solidFill>
                  <a:srgbClr val="3E606F"/>
                </a:solidFill>
                <a:latin typeface="Roboto"/>
                <a:ea typeface="Roboto"/>
                <a:cs typeface="Roboto"/>
                <a:sym typeface="Roboto"/>
              </a:defRPr>
            </a:lvl4pPr>
            <a:lvl5pPr lvl="4" rtl="0" algn="ctr">
              <a:lnSpc>
                <a:spcPct val="100000"/>
              </a:lnSpc>
              <a:spcBef>
                <a:spcPts val="0"/>
              </a:spcBef>
              <a:spcAft>
                <a:spcPts val="0"/>
              </a:spcAft>
              <a:buSzPts val="2800"/>
              <a:buFont typeface="Roboto"/>
              <a:buNone/>
              <a:defRPr>
                <a:solidFill>
                  <a:srgbClr val="3E606F"/>
                </a:solidFill>
                <a:latin typeface="Roboto"/>
                <a:ea typeface="Roboto"/>
                <a:cs typeface="Roboto"/>
                <a:sym typeface="Roboto"/>
              </a:defRPr>
            </a:lvl5pPr>
            <a:lvl6pPr lvl="5" rtl="0" algn="ctr">
              <a:lnSpc>
                <a:spcPct val="100000"/>
              </a:lnSpc>
              <a:spcBef>
                <a:spcPts val="0"/>
              </a:spcBef>
              <a:spcAft>
                <a:spcPts val="0"/>
              </a:spcAft>
              <a:buSzPts val="2800"/>
              <a:buFont typeface="Roboto"/>
              <a:buNone/>
              <a:defRPr>
                <a:solidFill>
                  <a:srgbClr val="3E606F"/>
                </a:solidFill>
                <a:latin typeface="Roboto"/>
                <a:ea typeface="Roboto"/>
                <a:cs typeface="Roboto"/>
                <a:sym typeface="Roboto"/>
              </a:defRPr>
            </a:lvl6pPr>
            <a:lvl7pPr lvl="6" rtl="0" algn="ctr">
              <a:lnSpc>
                <a:spcPct val="100000"/>
              </a:lnSpc>
              <a:spcBef>
                <a:spcPts val="0"/>
              </a:spcBef>
              <a:spcAft>
                <a:spcPts val="0"/>
              </a:spcAft>
              <a:buSzPts val="2800"/>
              <a:buFont typeface="Roboto"/>
              <a:buNone/>
              <a:defRPr>
                <a:solidFill>
                  <a:srgbClr val="3E606F"/>
                </a:solidFill>
                <a:latin typeface="Roboto"/>
                <a:ea typeface="Roboto"/>
                <a:cs typeface="Roboto"/>
                <a:sym typeface="Roboto"/>
              </a:defRPr>
            </a:lvl7pPr>
            <a:lvl8pPr lvl="7" rtl="0" algn="ctr">
              <a:lnSpc>
                <a:spcPct val="100000"/>
              </a:lnSpc>
              <a:spcBef>
                <a:spcPts val="0"/>
              </a:spcBef>
              <a:spcAft>
                <a:spcPts val="0"/>
              </a:spcAft>
              <a:buSzPts val="2800"/>
              <a:buFont typeface="Roboto"/>
              <a:buNone/>
              <a:defRPr>
                <a:solidFill>
                  <a:srgbClr val="3E606F"/>
                </a:solidFill>
                <a:latin typeface="Roboto"/>
                <a:ea typeface="Roboto"/>
                <a:cs typeface="Roboto"/>
                <a:sym typeface="Roboto"/>
              </a:defRPr>
            </a:lvl8pPr>
            <a:lvl9pPr lvl="8" rtl="0" algn="ctr">
              <a:lnSpc>
                <a:spcPct val="100000"/>
              </a:lnSpc>
              <a:spcBef>
                <a:spcPts val="0"/>
              </a:spcBef>
              <a:spcAft>
                <a:spcPts val="0"/>
              </a:spcAft>
              <a:buSzPts val="2800"/>
              <a:buFont typeface="Roboto"/>
              <a:buNone/>
              <a:defRPr>
                <a:solidFill>
                  <a:srgbClr val="3E606F"/>
                </a:solidFill>
                <a:latin typeface="Roboto"/>
                <a:ea typeface="Roboto"/>
                <a:cs typeface="Roboto"/>
                <a:sym typeface="Roboto"/>
              </a:defRPr>
            </a:lvl9pPr>
          </a:lstStyle>
          <a:p/>
        </p:txBody>
      </p:sp>
      <p:sp>
        <p:nvSpPr>
          <p:cNvPr id="57" name="Google Shape;57;p1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USTOM_11">
    <p:spTree>
      <p:nvGrpSpPr>
        <p:cNvPr id="58" name="Shape 58"/>
        <p:cNvGrpSpPr/>
        <p:nvPr/>
      </p:nvGrpSpPr>
      <p:grpSpPr>
        <a:xfrm>
          <a:off x="0" y="0"/>
          <a:ext cx="0" cy="0"/>
          <a:chOff x="0" y="0"/>
          <a:chExt cx="0" cy="0"/>
        </a:xfrm>
      </p:grpSpPr>
      <p:sp>
        <p:nvSpPr>
          <p:cNvPr id="59" name="Google Shape;59;p15"/>
          <p:cNvSpPr txBox="1"/>
          <p:nvPr>
            <p:ph type="title"/>
          </p:nvPr>
        </p:nvSpPr>
        <p:spPr>
          <a:xfrm>
            <a:off x="795300" y="388150"/>
            <a:ext cx="7553400" cy="5727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600"/>
              <a:buNone/>
              <a:defRPr b="1" sz="2800">
                <a:solidFill>
                  <a:srgbClr val="193441"/>
                </a:solidFill>
                <a:latin typeface="Roboto"/>
                <a:ea typeface="Roboto"/>
                <a:cs typeface="Roboto"/>
                <a:sym typeface="Roboto"/>
              </a:defRPr>
            </a:lvl1pPr>
            <a:lvl2pPr lvl="1" rtl="0" algn="ctr">
              <a:lnSpc>
                <a:spcPct val="100000"/>
              </a:lnSpc>
              <a:spcBef>
                <a:spcPts val="0"/>
              </a:spcBef>
              <a:spcAft>
                <a:spcPts val="0"/>
              </a:spcAft>
              <a:buSzPts val="2800"/>
              <a:buNone/>
              <a:defRPr b="1" sz="2400">
                <a:solidFill>
                  <a:srgbClr val="193441"/>
                </a:solidFill>
                <a:latin typeface="Roboto"/>
                <a:ea typeface="Roboto"/>
                <a:cs typeface="Roboto"/>
                <a:sym typeface="Roboto"/>
              </a:defRPr>
            </a:lvl2pPr>
            <a:lvl3pPr lvl="2" rtl="0" algn="ctr">
              <a:lnSpc>
                <a:spcPct val="100000"/>
              </a:lnSpc>
              <a:spcBef>
                <a:spcPts val="0"/>
              </a:spcBef>
              <a:spcAft>
                <a:spcPts val="0"/>
              </a:spcAft>
              <a:buSzPts val="2800"/>
              <a:buNone/>
              <a:defRPr b="1" sz="2400">
                <a:solidFill>
                  <a:srgbClr val="193441"/>
                </a:solidFill>
                <a:latin typeface="Roboto"/>
                <a:ea typeface="Roboto"/>
                <a:cs typeface="Roboto"/>
                <a:sym typeface="Roboto"/>
              </a:defRPr>
            </a:lvl3pPr>
            <a:lvl4pPr lvl="3" rtl="0" algn="ctr">
              <a:lnSpc>
                <a:spcPct val="100000"/>
              </a:lnSpc>
              <a:spcBef>
                <a:spcPts val="0"/>
              </a:spcBef>
              <a:spcAft>
                <a:spcPts val="0"/>
              </a:spcAft>
              <a:buSzPts val="2800"/>
              <a:buNone/>
              <a:defRPr b="1" sz="2400">
                <a:solidFill>
                  <a:srgbClr val="193441"/>
                </a:solidFill>
                <a:latin typeface="Roboto"/>
                <a:ea typeface="Roboto"/>
                <a:cs typeface="Roboto"/>
                <a:sym typeface="Roboto"/>
              </a:defRPr>
            </a:lvl4pPr>
            <a:lvl5pPr lvl="4" rtl="0" algn="ctr">
              <a:lnSpc>
                <a:spcPct val="100000"/>
              </a:lnSpc>
              <a:spcBef>
                <a:spcPts val="0"/>
              </a:spcBef>
              <a:spcAft>
                <a:spcPts val="0"/>
              </a:spcAft>
              <a:buSzPts val="2800"/>
              <a:buNone/>
              <a:defRPr b="1" sz="2400">
                <a:solidFill>
                  <a:srgbClr val="193441"/>
                </a:solidFill>
                <a:latin typeface="Roboto"/>
                <a:ea typeface="Roboto"/>
                <a:cs typeface="Roboto"/>
                <a:sym typeface="Roboto"/>
              </a:defRPr>
            </a:lvl5pPr>
            <a:lvl6pPr lvl="5" rtl="0" algn="ctr">
              <a:lnSpc>
                <a:spcPct val="100000"/>
              </a:lnSpc>
              <a:spcBef>
                <a:spcPts val="0"/>
              </a:spcBef>
              <a:spcAft>
                <a:spcPts val="0"/>
              </a:spcAft>
              <a:buSzPts val="2800"/>
              <a:buNone/>
              <a:defRPr b="1" sz="2400">
                <a:solidFill>
                  <a:srgbClr val="193441"/>
                </a:solidFill>
                <a:latin typeface="Roboto"/>
                <a:ea typeface="Roboto"/>
                <a:cs typeface="Roboto"/>
                <a:sym typeface="Roboto"/>
              </a:defRPr>
            </a:lvl6pPr>
            <a:lvl7pPr lvl="6" rtl="0" algn="ctr">
              <a:lnSpc>
                <a:spcPct val="100000"/>
              </a:lnSpc>
              <a:spcBef>
                <a:spcPts val="0"/>
              </a:spcBef>
              <a:spcAft>
                <a:spcPts val="0"/>
              </a:spcAft>
              <a:buSzPts val="2800"/>
              <a:buNone/>
              <a:defRPr b="1" sz="2400">
                <a:solidFill>
                  <a:srgbClr val="193441"/>
                </a:solidFill>
                <a:latin typeface="Roboto"/>
                <a:ea typeface="Roboto"/>
                <a:cs typeface="Roboto"/>
                <a:sym typeface="Roboto"/>
              </a:defRPr>
            </a:lvl7pPr>
            <a:lvl8pPr lvl="7" rtl="0" algn="ctr">
              <a:lnSpc>
                <a:spcPct val="100000"/>
              </a:lnSpc>
              <a:spcBef>
                <a:spcPts val="0"/>
              </a:spcBef>
              <a:spcAft>
                <a:spcPts val="0"/>
              </a:spcAft>
              <a:buSzPts val="2800"/>
              <a:buNone/>
              <a:defRPr b="1" sz="2400">
                <a:solidFill>
                  <a:srgbClr val="193441"/>
                </a:solidFill>
                <a:latin typeface="Roboto"/>
                <a:ea typeface="Roboto"/>
                <a:cs typeface="Roboto"/>
                <a:sym typeface="Roboto"/>
              </a:defRPr>
            </a:lvl8pPr>
            <a:lvl9pPr lvl="8" rtl="0" algn="ctr">
              <a:lnSpc>
                <a:spcPct val="100000"/>
              </a:lnSpc>
              <a:spcBef>
                <a:spcPts val="0"/>
              </a:spcBef>
              <a:spcAft>
                <a:spcPts val="0"/>
              </a:spcAft>
              <a:buSzPts val="2800"/>
              <a:buNone/>
              <a:defRPr b="1" sz="2400">
                <a:solidFill>
                  <a:srgbClr val="193441"/>
                </a:solidFill>
                <a:latin typeface="Roboto"/>
                <a:ea typeface="Roboto"/>
                <a:cs typeface="Roboto"/>
                <a:sym typeface="Roboto"/>
              </a:defRPr>
            </a:lvl9pPr>
          </a:lstStyle>
          <a:p/>
        </p:txBody>
      </p:sp>
      <p:sp>
        <p:nvSpPr>
          <p:cNvPr id="60" name="Google Shape;60;p1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slide 4">
  <p:cSld name="CUSTOM_12_4">
    <p:spTree>
      <p:nvGrpSpPr>
        <p:cNvPr id="61" name="Shape 61"/>
        <p:cNvGrpSpPr/>
        <p:nvPr/>
      </p:nvGrpSpPr>
      <p:grpSpPr>
        <a:xfrm>
          <a:off x="0" y="0"/>
          <a:ext cx="0" cy="0"/>
          <a:chOff x="0" y="0"/>
          <a:chExt cx="0" cy="0"/>
        </a:xfrm>
      </p:grpSpPr>
      <p:grpSp>
        <p:nvGrpSpPr>
          <p:cNvPr id="62" name="Google Shape;62;p16"/>
          <p:cNvGrpSpPr/>
          <p:nvPr/>
        </p:nvGrpSpPr>
        <p:grpSpPr>
          <a:xfrm>
            <a:off x="3783969" y="-23750"/>
            <a:ext cx="5375861" cy="5177700"/>
            <a:chOff x="3768189" y="-23750"/>
            <a:chExt cx="5375861" cy="5177700"/>
          </a:xfrm>
        </p:grpSpPr>
        <p:sp>
          <p:nvSpPr>
            <p:cNvPr id="63" name="Google Shape;63;p16"/>
            <p:cNvSpPr/>
            <p:nvPr/>
          </p:nvSpPr>
          <p:spPr>
            <a:xfrm>
              <a:off x="4148450" y="-23750"/>
              <a:ext cx="4995600" cy="5177700"/>
            </a:xfrm>
            <a:prstGeom prst="rect">
              <a:avLst/>
            </a:prstGeom>
            <a:solidFill>
              <a:srgbClr val="1934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16"/>
            <p:cNvSpPr/>
            <p:nvPr/>
          </p:nvSpPr>
          <p:spPr>
            <a:xfrm rot="-5400000">
              <a:off x="3510939" y="349631"/>
              <a:ext cx="902400" cy="387900"/>
            </a:xfrm>
            <a:prstGeom prst="triangle">
              <a:avLst>
                <a:gd fmla="val 50000" name="adj"/>
              </a:avLst>
            </a:prstGeom>
            <a:solidFill>
              <a:srgbClr val="1934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5" name="Google Shape;65;p16"/>
          <p:cNvSpPr txBox="1"/>
          <p:nvPr>
            <p:ph type="title"/>
          </p:nvPr>
        </p:nvSpPr>
        <p:spPr>
          <a:xfrm>
            <a:off x="5083800" y="206100"/>
            <a:ext cx="3638400" cy="1282200"/>
          </a:xfrm>
          <a:prstGeom prst="rect">
            <a:avLst/>
          </a:prstGeom>
          <a:noFill/>
          <a:ln>
            <a:noFill/>
          </a:ln>
        </p:spPr>
        <p:txBody>
          <a:bodyPr anchorCtr="0" anchor="b" bIns="91425" lIns="91425" spcFirstLastPara="1" rIns="91425" wrap="square" tIns="91425">
            <a:normAutofit/>
          </a:bodyPr>
          <a:lstStyle>
            <a:lvl1pPr lvl="0" rtl="0" algn="l">
              <a:lnSpc>
                <a:spcPct val="100000"/>
              </a:lnSpc>
              <a:spcBef>
                <a:spcPts val="0"/>
              </a:spcBef>
              <a:spcAft>
                <a:spcPts val="0"/>
              </a:spcAft>
              <a:buClr>
                <a:srgbClr val="FFFFFF"/>
              </a:buClr>
              <a:buSzPts val="2600"/>
              <a:buNone/>
              <a:defRPr b="1" sz="2400">
                <a:solidFill>
                  <a:srgbClr val="FFFFFF"/>
                </a:solidFill>
                <a:latin typeface="Roboto"/>
                <a:ea typeface="Roboto"/>
                <a:cs typeface="Roboto"/>
                <a:sym typeface="Roboto"/>
              </a:defRPr>
            </a:lvl1pPr>
            <a:lvl2pPr lvl="1" rtl="0" algn="l">
              <a:lnSpc>
                <a:spcPct val="100000"/>
              </a:lnSpc>
              <a:spcBef>
                <a:spcPts val="0"/>
              </a:spcBef>
              <a:spcAft>
                <a:spcPts val="0"/>
              </a:spcAft>
              <a:buClr>
                <a:srgbClr val="FFFFFF"/>
              </a:buClr>
              <a:buSzPts val="2800"/>
              <a:buNone/>
              <a:defRPr>
                <a:solidFill>
                  <a:srgbClr val="FFFFFF"/>
                </a:solidFill>
              </a:defRPr>
            </a:lvl2pPr>
            <a:lvl3pPr lvl="2" rtl="0" algn="l">
              <a:lnSpc>
                <a:spcPct val="100000"/>
              </a:lnSpc>
              <a:spcBef>
                <a:spcPts val="0"/>
              </a:spcBef>
              <a:spcAft>
                <a:spcPts val="0"/>
              </a:spcAft>
              <a:buClr>
                <a:srgbClr val="FFFFFF"/>
              </a:buClr>
              <a:buSzPts val="2800"/>
              <a:buNone/>
              <a:defRPr>
                <a:solidFill>
                  <a:srgbClr val="FFFFFF"/>
                </a:solidFill>
              </a:defRPr>
            </a:lvl3pPr>
            <a:lvl4pPr lvl="3" rtl="0" algn="l">
              <a:lnSpc>
                <a:spcPct val="100000"/>
              </a:lnSpc>
              <a:spcBef>
                <a:spcPts val="0"/>
              </a:spcBef>
              <a:spcAft>
                <a:spcPts val="0"/>
              </a:spcAft>
              <a:buClr>
                <a:srgbClr val="FFFFFF"/>
              </a:buClr>
              <a:buSzPts val="2800"/>
              <a:buNone/>
              <a:defRPr>
                <a:solidFill>
                  <a:srgbClr val="FFFFFF"/>
                </a:solidFill>
              </a:defRPr>
            </a:lvl4pPr>
            <a:lvl5pPr lvl="4" rtl="0" algn="l">
              <a:lnSpc>
                <a:spcPct val="100000"/>
              </a:lnSpc>
              <a:spcBef>
                <a:spcPts val="0"/>
              </a:spcBef>
              <a:spcAft>
                <a:spcPts val="0"/>
              </a:spcAft>
              <a:buClr>
                <a:srgbClr val="FFFFFF"/>
              </a:buClr>
              <a:buSzPts val="2800"/>
              <a:buNone/>
              <a:defRPr>
                <a:solidFill>
                  <a:srgbClr val="FFFFFF"/>
                </a:solidFill>
              </a:defRPr>
            </a:lvl5pPr>
            <a:lvl6pPr lvl="5" rtl="0" algn="l">
              <a:lnSpc>
                <a:spcPct val="100000"/>
              </a:lnSpc>
              <a:spcBef>
                <a:spcPts val="0"/>
              </a:spcBef>
              <a:spcAft>
                <a:spcPts val="0"/>
              </a:spcAft>
              <a:buClr>
                <a:srgbClr val="FFFFFF"/>
              </a:buClr>
              <a:buSzPts val="2800"/>
              <a:buNone/>
              <a:defRPr>
                <a:solidFill>
                  <a:srgbClr val="FFFFFF"/>
                </a:solidFill>
              </a:defRPr>
            </a:lvl6pPr>
            <a:lvl7pPr lvl="6" rtl="0" algn="l">
              <a:lnSpc>
                <a:spcPct val="100000"/>
              </a:lnSpc>
              <a:spcBef>
                <a:spcPts val="0"/>
              </a:spcBef>
              <a:spcAft>
                <a:spcPts val="0"/>
              </a:spcAft>
              <a:buClr>
                <a:srgbClr val="FFFFFF"/>
              </a:buClr>
              <a:buSzPts val="2800"/>
              <a:buNone/>
              <a:defRPr>
                <a:solidFill>
                  <a:srgbClr val="FFFFFF"/>
                </a:solidFill>
              </a:defRPr>
            </a:lvl7pPr>
            <a:lvl8pPr lvl="7" rtl="0" algn="l">
              <a:lnSpc>
                <a:spcPct val="100000"/>
              </a:lnSpc>
              <a:spcBef>
                <a:spcPts val="0"/>
              </a:spcBef>
              <a:spcAft>
                <a:spcPts val="0"/>
              </a:spcAft>
              <a:buClr>
                <a:srgbClr val="FFFFFF"/>
              </a:buClr>
              <a:buSzPts val="2800"/>
              <a:buNone/>
              <a:defRPr>
                <a:solidFill>
                  <a:srgbClr val="FFFFFF"/>
                </a:solidFill>
              </a:defRPr>
            </a:lvl8pPr>
            <a:lvl9pPr lvl="8" rtl="0" algn="l">
              <a:lnSpc>
                <a:spcPct val="100000"/>
              </a:lnSpc>
              <a:spcBef>
                <a:spcPts val="0"/>
              </a:spcBef>
              <a:spcAft>
                <a:spcPts val="0"/>
              </a:spcAft>
              <a:buClr>
                <a:srgbClr val="FFFFFF"/>
              </a:buClr>
              <a:buSzPts val="2800"/>
              <a:buNone/>
              <a:defRPr>
                <a:solidFill>
                  <a:srgbClr val="FFFFFF"/>
                </a:solidFill>
              </a:defRPr>
            </a:lvl9pPr>
          </a:lstStyle>
          <a:p/>
        </p:txBody>
      </p:sp>
      <p:sp>
        <p:nvSpPr>
          <p:cNvPr id="66" name="Google Shape;66;p16"/>
          <p:cNvSpPr txBox="1"/>
          <p:nvPr>
            <p:ph idx="1" type="body"/>
          </p:nvPr>
        </p:nvSpPr>
        <p:spPr>
          <a:xfrm>
            <a:off x="5083800" y="1488100"/>
            <a:ext cx="3638400" cy="3078000"/>
          </a:xfrm>
          <a:prstGeom prst="rect">
            <a:avLst/>
          </a:prstGeom>
          <a:noFill/>
          <a:ln>
            <a:noFill/>
          </a:ln>
        </p:spPr>
        <p:txBody>
          <a:bodyPr anchorCtr="0" anchor="t" bIns="91425" lIns="91425" spcFirstLastPara="1" rIns="91425" wrap="square" tIns="91425">
            <a:normAutofit/>
          </a:bodyPr>
          <a:lstStyle>
            <a:lvl1pPr indent="-330200" lvl="0" marL="457200" rtl="0" algn="l">
              <a:lnSpc>
                <a:spcPct val="114000"/>
              </a:lnSpc>
              <a:spcBef>
                <a:spcPts val="0"/>
              </a:spcBef>
              <a:spcAft>
                <a:spcPts val="0"/>
              </a:spcAft>
              <a:buClr>
                <a:srgbClr val="FFFFFF"/>
              </a:buClr>
              <a:buSzPts val="1600"/>
              <a:buFont typeface="Roboto"/>
              <a:buChar char="●"/>
              <a:defRPr sz="1600">
                <a:solidFill>
                  <a:srgbClr val="FFFFFF"/>
                </a:solidFill>
                <a:latin typeface="Roboto"/>
                <a:ea typeface="Roboto"/>
                <a:cs typeface="Roboto"/>
                <a:sym typeface="Roboto"/>
              </a:defRPr>
            </a:lvl1pPr>
            <a:lvl2pPr indent="-330200" lvl="1" marL="914400" rtl="0" algn="l">
              <a:lnSpc>
                <a:spcPct val="114000"/>
              </a:lnSpc>
              <a:spcBef>
                <a:spcPts val="0"/>
              </a:spcBef>
              <a:spcAft>
                <a:spcPts val="0"/>
              </a:spcAft>
              <a:buClr>
                <a:srgbClr val="FFFFFF"/>
              </a:buClr>
              <a:buSzPts val="1600"/>
              <a:buFont typeface="Roboto"/>
              <a:buChar char="○"/>
              <a:defRPr sz="1600">
                <a:solidFill>
                  <a:srgbClr val="FFFFFF"/>
                </a:solidFill>
                <a:latin typeface="Roboto"/>
                <a:ea typeface="Roboto"/>
                <a:cs typeface="Roboto"/>
                <a:sym typeface="Roboto"/>
              </a:defRPr>
            </a:lvl2pPr>
            <a:lvl3pPr indent="-323850" lvl="2" marL="1371600" rtl="0" algn="l">
              <a:lnSpc>
                <a:spcPct val="114000"/>
              </a:lnSpc>
              <a:spcBef>
                <a:spcPts val="0"/>
              </a:spcBef>
              <a:spcAft>
                <a:spcPts val="0"/>
              </a:spcAft>
              <a:buClr>
                <a:srgbClr val="FFFFFF"/>
              </a:buClr>
              <a:buSzPts val="1500"/>
              <a:buFont typeface="Roboto"/>
              <a:buChar char="■"/>
              <a:defRPr sz="1500">
                <a:solidFill>
                  <a:srgbClr val="FFFFFF"/>
                </a:solidFill>
                <a:latin typeface="Roboto"/>
                <a:ea typeface="Roboto"/>
                <a:cs typeface="Roboto"/>
                <a:sym typeface="Roboto"/>
              </a:defRPr>
            </a:lvl3pPr>
            <a:lvl4pPr indent="-323850" lvl="3" marL="1828800" rtl="0" algn="l">
              <a:lnSpc>
                <a:spcPct val="114000"/>
              </a:lnSpc>
              <a:spcBef>
                <a:spcPts val="0"/>
              </a:spcBef>
              <a:spcAft>
                <a:spcPts val="0"/>
              </a:spcAft>
              <a:buClr>
                <a:srgbClr val="FFFFFF"/>
              </a:buClr>
              <a:buSzPts val="1500"/>
              <a:buFont typeface="Roboto"/>
              <a:buChar char="●"/>
              <a:defRPr sz="1500">
                <a:solidFill>
                  <a:srgbClr val="FFFFFF"/>
                </a:solidFill>
                <a:latin typeface="Roboto"/>
                <a:ea typeface="Roboto"/>
                <a:cs typeface="Roboto"/>
                <a:sym typeface="Roboto"/>
              </a:defRPr>
            </a:lvl4pPr>
            <a:lvl5pPr indent="-317500" lvl="4" marL="2286000" rtl="0" algn="l">
              <a:lnSpc>
                <a:spcPct val="114000"/>
              </a:lnSpc>
              <a:spcBef>
                <a:spcPts val="0"/>
              </a:spcBef>
              <a:spcAft>
                <a:spcPts val="0"/>
              </a:spcAft>
              <a:buClr>
                <a:srgbClr val="FFFFFF"/>
              </a:buClr>
              <a:buSzPts val="1400"/>
              <a:buFont typeface="Roboto"/>
              <a:buChar char="○"/>
              <a:defRPr>
                <a:solidFill>
                  <a:srgbClr val="FFFFFF"/>
                </a:solidFill>
                <a:latin typeface="Roboto"/>
                <a:ea typeface="Roboto"/>
                <a:cs typeface="Roboto"/>
                <a:sym typeface="Roboto"/>
              </a:defRPr>
            </a:lvl5pPr>
            <a:lvl6pPr indent="-317500" lvl="5" marL="2743200" rtl="0" algn="l">
              <a:lnSpc>
                <a:spcPct val="114000"/>
              </a:lnSpc>
              <a:spcBef>
                <a:spcPts val="0"/>
              </a:spcBef>
              <a:spcAft>
                <a:spcPts val="0"/>
              </a:spcAft>
              <a:buClr>
                <a:srgbClr val="FFFFFF"/>
              </a:buClr>
              <a:buSzPts val="1400"/>
              <a:buFont typeface="Roboto"/>
              <a:buChar char="■"/>
              <a:defRPr>
                <a:solidFill>
                  <a:srgbClr val="FFFFFF"/>
                </a:solidFill>
                <a:latin typeface="Roboto"/>
                <a:ea typeface="Roboto"/>
                <a:cs typeface="Roboto"/>
                <a:sym typeface="Roboto"/>
              </a:defRPr>
            </a:lvl6pPr>
            <a:lvl7pPr indent="-311150" lvl="6" marL="3200400" rtl="0" algn="l">
              <a:lnSpc>
                <a:spcPct val="114000"/>
              </a:lnSpc>
              <a:spcBef>
                <a:spcPts val="0"/>
              </a:spcBef>
              <a:spcAft>
                <a:spcPts val="0"/>
              </a:spcAft>
              <a:buClr>
                <a:srgbClr val="FFFFFF"/>
              </a:buClr>
              <a:buSzPts val="1300"/>
              <a:buFont typeface="Roboto"/>
              <a:buChar char="●"/>
              <a:defRPr sz="1300">
                <a:solidFill>
                  <a:srgbClr val="FFFFFF"/>
                </a:solidFill>
                <a:latin typeface="Roboto"/>
                <a:ea typeface="Roboto"/>
                <a:cs typeface="Roboto"/>
                <a:sym typeface="Roboto"/>
              </a:defRPr>
            </a:lvl7pPr>
            <a:lvl8pPr indent="-311150" lvl="7" marL="3657600" rtl="0" algn="l">
              <a:lnSpc>
                <a:spcPct val="114000"/>
              </a:lnSpc>
              <a:spcBef>
                <a:spcPts val="0"/>
              </a:spcBef>
              <a:spcAft>
                <a:spcPts val="0"/>
              </a:spcAft>
              <a:buClr>
                <a:srgbClr val="FFFFFF"/>
              </a:buClr>
              <a:buSzPts val="1300"/>
              <a:buFont typeface="Roboto"/>
              <a:buChar char="○"/>
              <a:defRPr sz="1300">
                <a:solidFill>
                  <a:srgbClr val="FFFFFF"/>
                </a:solidFill>
                <a:latin typeface="Roboto"/>
                <a:ea typeface="Roboto"/>
                <a:cs typeface="Roboto"/>
                <a:sym typeface="Roboto"/>
              </a:defRPr>
            </a:lvl8pPr>
            <a:lvl9pPr indent="-304800" lvl="8" marL="4114800" rtl="0" algn="l">
              <a:lnSpc>
                <a:spcPct val="114000"/>
              </a:lnSpc>
              <a:spcBef>
                <a:spcPts val="0"/>
              </a:spcBef>
              <a:spcAft>
                <a:spcPts val="0"/>
              </a:spcAft>
              <a:buClr>
                <a:srgbClr val="FFFFFF"/>
              </a:buClr>
              <a:buSzPts val="1200"/>
              <a:buFont typeface="Roboto"/>
              <a:buChar char="■"/>
              <a:defRPr sz="1200">
                <a:solidFill>
                  <a:srgbClr val="FFFFFF"/>
                </a:solidFill>
                <a:latin typeface="Roboto"/>
                <a:ea typeface="Roboto"/>
                <a:cs typeface="Roboto"/>
                <a:sym typeface="Roboto"/>
              </a:defRPr>
            </a:lvl9pPr>
          </a:lstStyle>
          <a:p/>
        </p:txBody>
      </p:sp>
      <p:sp>
        <p:nvSpPr>
          <p:cNvPr id="67" name="Google Shape;67;p1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with text">
  <p:cSld name="CUSTOM_15">
    <p:spTree>
      <p:nvGrpSpPr>
        <p:cNvPr id="68" name="Shape 68"/>
        <p:cNvGrpSpPr/>
        <p:nvPr/>
      </p:nvGrpSpPr>
      <p:grpSpPr>
        <a:xfrm>
          <a:off x="0" y="0"/>
          <a:ext cx="0" cy="0"/>
          <a:chOff x="0" y="0"/>
          <a:chExt cx="0" cy="0"/>
        </a:xfrm>
      </p:grpSpPr>
      <p:sp>
        <p:nvSpPr>
          <p:cNvPr id="69" name="Google Shape;69;p17"/>
          <p:cNvSpPr txBox="1"/>
          <p:nvPr>
            <p:ph type="title"/>
          </p:nvPr>
        </p:nvSpPr>
        <p:spPr>
          <a:xfrm>
            <a:off x="227550" y="297175"/>
            <a:ext cx="8688900" cy="5727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600"/>
              <a:buNone/>
              <a:defRPr sz="2400">
                <a:solidFill>
                  <a:srgbClr val="193441"/>
                </a:solidFill>
              </a:defRPr>
            </a:lvl1pPr>
            <a:lvl2pPr lvl="1" rtl="0" algn="ctr">
              <a:lnSpc>
                <a:spcPct val="100000"/>
              </a:lnSpc>
              <a:spcBef>
                <a:spcPts val="0"/>
              </a:spcBef>
              <a:spcAft>
                <a:spcPts val="0"/>
              </a:spcAft>
              <a:buSzPts val="2800"/>
              <a:buNone/>
              <a:defRPr>
                <a:solidFill>
                  <a:srgbClr val="193441"/>
                </a:solidFill>
              </a:defRPr>
            </a:lvl2pPr>
            <a:lvl3pPr lvl="2" rtl="0" algn="ctr">
              <a:lnSpc>
                <a:spcPct val="100000"/>
              </a:lnSpc>
              <a:spcBef>
                <a:spcPts val="0"/>
              </a:spcBef>
              <a:spcAft>
                <a:spcPts val="0"/>
              </a:spcAft>
              <a:buSzPts val="2800"/>
              <a:buNone/>
              <a:defRPr>
                <a:solidFill>
                  <a:srgbClr val="193441"/>
                </a:solidFill>
              </a:defRPr>
            </a:lvl3pPr>
            <a:lvl4pPr lvl="3" rtl="0" algn="ctr">
              <a:lnSpc>
                <a:spcPct val="100000"/>
              </a:lnSpc>
              <a:spcBef>
                <a:spcPts val="0"/>
              </a:spcBef>
              <a:spcAft>
                <a:spcPts val="0"/>
              </a:spcAft>
              <a:buSzPts val="2800"/>
              <a:buNone/>
              <a:defRPr>
                <a:solidFill>
                  <a:srgbClr val="193441"/>
                </a:solidFill>
              </a:defRPr>
            </a:lvl4pPr>
            <a:lvl5pPr lvl="4" rtl="0" algn="ctr">
              <a:lnSpc>
                <a:spcPct val="100000"/>
              </a:lnSpc>
              <a:spcBef>
                <a:spcPts val="0"/>
              </a:spcBef>
              <a:spcAft>
                <a:spcPts val="0"/>
              </a:spcAft>
              <a:buSzPts val="2800"/>
              <a:buNone/>
              <a:defRPr>
                <a:solidFill>
                  <a:srgbClr val="193441"/>
                </a:solidFill>
              </a:defRPr>
            </a:lvl5pPr>
            <a:lvl6pPr lvl="5" rtl="0" algn="ctr">
              <a:lnSpc>
                <a:spcPct val="100000"/>
              </a:lnSpc>
              <a:spcBef>
                <a:spcPts val="0"/>
              </a:spcBef>
              <a:spcAft>
                <a:spcPts val="0"/>
              </a:spcAft>
              <a:buSzPts val="2800"/>
              <a:buNone/>
              <a:defRPr>
                <a:solidFill>
                  <a:srgbClr val="193441"/>
                </a:solidFill>
              </a:defRPr>
            </a:lvl6pPr>
            <a:lvl7pPr lvl="6" rtl="0" algn="ctr">
              <a:lnSpc>
                <a:spcPct val="100000"/>
              </a:lnSpc>
              <a:spcBef>
                <a:spcPts val="0"/>
              </a:spcBef>
              <a:spcAft>
                <a:spcPts val="0"/>
              </a:spcAft>
              <a:buSzPts val="2800"/>
              <a:buNone/>
              <a:defRPr>
                <a:solidFill>
                  <a:srgbClr val="193441"/>
                </a:solidFill>
              </a:defRPr>
            </a:lvl7pPr>
            <a:lvl8pPr lvl="7" rtl="0" algn="ctr">
              <a:lnSpc>
                <a:spcPct val="100000"/>
              </a:lnSpc>
              <a:spcBef>
                <a:spcPts val="0"/>
              </a:spcBef>
              <a:spcAft>
                <a:spcPts val="0"/>
              </a:spcAft>
              <a:buSzPts val="2800"/>
              <a:buNone/>
              <a:defRPr>
                <a:solidFill>
                  <a:srgbClr val="193441"/>
                </a:solidFill>
              </a:defRPr>
            </a:lvl8pPr>
            <a:lvl9pPr lvl="8" rtl="0" algn="ctr">
              <a:lnSpc>
                <a:spcPct val="100000"/>
              </a:lnSpc>
              <a:spcBef>
                <a:spcPts val="0"/>
              </a:spcBef>
              <a:spcAft>
                <a:spcPts val="0"/>
              </a:spcAft>
              <a:buSzPts val="2800"/>
              <a:buNone/>
              <a:defRPr>
                <a:solidFill>
                  <a:srgbClr val="193441"/>
                </a:solidFill>
              </a:defRPr>
            </a:lvl9pPr>
          </a:lstStyle>
          <a:p/>
        </p:txBody>
      </p:sp>
      <p:sp>
        <p:nvSpPr>
          <p:cNvPr id="70" name="Google Shape;70;p17"/>
          <p:cNvSpPr txBox="1"/>
          <p:nvPr>
            <p:ph idx="1" type="subTitle"/>
          </p:nvPr>
        </p:nvSpPr>
        <p:spPr>
          <a:xfrm>
            <a:off x="5340273" y="1175975"/>
            <a:ext cx="3095100" cy="1471800"/>
          </a:xfrm>
          <a:prstGeom prst="rect">
            <a:avLst/>
          </a:prstGeom>
        </p:spPr>
        <p:txBody>
          <a:bodyPr anchorCtr="0" anchor="t" bIns="91425" lIns="91425" spcFirstLastPara="1" rIns="91425" wrap="square" tIns="91425">
            <a:normAutofit/>
          </a:bodyPr>
          <a:lstStyle>
            <a:lvl1pPr lvl="0" rtl="0">
              <a:spcBef>
                <a:spcPts val="0"/>
              </a:spcBef>
              <a:spcAft>
                <a:spcPts val="0"/>
              </a:spcAft>
              <a:buNone/>
              <a:defRPr sz="1400"/>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p:txBody>
      </p:sp>
      <p:sp>
        <p:nvSpPr>
          <p:cNvPr id="71" name="Google Shape;71;p17"/>
          <p:cNvSpPr txBox="1"/>
          <p:nvPr>
            <p:ph idx="2" type="subTitle"/>
          </p:nvPr>
        </p:nvSpPr>
        <p:spPr>
          <a:xfrm>
            <a:off x="5340273" y="3191751"/>
            <a:ext cx="3095100" cy="1471800"/>
          </a:xfrm>
          <a:prstGeom prst="rect">
            <a:avLst/>
          </a:prstGeom>
        </p:spPr>
        <p:txBody>
          <a:bodyPr anchorCtr="0" anchor="t" bIns="91425" lIns="91425" spcFirstLastPara="1" rIns="91425" wrap="square" tIns="91425">
            <a:normAutofit/>
          </a:bodyPr>
          <a:lstStyle>
            <a:lvl1pPr lvl="0" rtl="0">
              <a:spcBef>
                <a:spcPts val="0"/>
              </a:spcBef>
              <a:spcAft>
                <a:spcPts val="0"/>
              </a:spcAft>
              <a:buNone/>
              <a:defRPr sz="1400"/>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p:txBody>
      </p:sp>
      <p:sp>
        <p:nvSpPr>
          <p:cNvPr id="72" name="Google Shape;72;p17"/>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TWO_COLUMNS_1">
  <p:cSld name="TITLE_AND_TWO_COLUMNS_1">
    <p:spTree>
      <p:nvGrpSpPr>
        <p:cNvPr id="73" name="Shape 73"/>
        <p:cNvGrpSpPr/>
        <p:nvPr/>
      </p:nvGrpSpPr>
      <p:grpSpPr>
        <a:xfrm>
          <a:off x="0" y="0"/>
          <a:ext cx="0" cy="0"/>
          <a:chOff x="0" y="0"/>
          <a:chExt cx="0" cy="0"/>
        </a:xfrm>
      </p:grpSpPr>
      <p:sp>
        <p:nvSpPr>
          <p:cNvPr id="74" name="Google Shape;74;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5" name="Google Shape;75;p1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6" name="Google Shape;76;p1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7" name="Google Shape;77;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82" name="Shape 82"/>
        <p:cNvGrpSpPr/>
        <p:nvPr/>
      </p:nvGrpSpPr>
      <p:grpSpPr>
        <a:xfrm>
          <a:off x="0" y="0"/>
          <a:ext cx="0" cy="0"/>
          <a:chOff x="0" y="0"/>
          <a:chExt cx="0" cy="0"/>
        </a:xfrm>
      </p:grpSpPr>
      <p:sp>
        <p:nvSpPr>
          <p:cNvPr id="83" name="Google Shape;83;p20"/>
          <p:cNvSpPr/>
          <p:nvPr/>
        </p:nvSpPr>
        <p:spPr>
          <a:xfrm>
            <a:off x="-125" y="0"/>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84" name="Google Shape;84;p20"/>
          <p:cNvSpPr txBox="1"/>
          <p:nvPr>
            <p:ph type="ctrTitle"/>
          </p:nvPr>
        </p:nvSpPr>
        <p:spPr>
          <a:xfrm>
            <a:off x="311700" y="539725"/>
            <a:ext cx="8520600" cy="12825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85" name="Google Shape;85;p20"/>
          <p:cNvSpPr txBox="1"/>
          <p:nvPr>
            <p:ph idx="1" type="subTitle"/>
          </p:nvPr>
        </p:nvSpPr>
        <p:spPr>
          <a:xfrm>
            <a:off x="311700" y="1878560"/>
            <a:ext cx="4242600" cy="738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1600"/>
              <a:buNone/>
              <a:defRPr sz="1600">
                <a:solidFill>
                  <a:schemeClr val="lt2"/>
                </a:solidFill>
              </a:defRPr>
            </a:lvl1pPr>
            <a:lvl2pPr lvl="1" rtl="0">
              <a:lnSpc>
                <a:spcPct val="100000"/>
              </a:lnSpc>
              <a:spcBef>
                <a:spcPts val="0"/>
              </a:spcBef>
              <a:spcAft>
                <a:spcPts val="0"/>
              </a:spcAft>
              <a:buClr>
                <a:schemeClr val="lt2"/>
              </a:buClr>
              <a:buSzPts val="1600"/>
              <a:buNone/>
              <a:defRPr sz="1600">
                <a:solidFill>
                  <a:schemeClr val="lt2"/>
                </a:solidFill>
              </a:defRPr>
            </a:lvl2pPr>
            <a:lvl3pPr lvl="2" rtl="0">
              <a:lnSpc>
                <a:spcPct val="100000"/>
              </a:lnSpc>
              <a:spcBef>
                <a:spcPts val="0"/>
              </a:spcBef>
              <a:spcAft>
                <a:spcPts val="0"/>
              </a:spcAft>
              <a:buClr>
                <a:schemeClr val="lt2"/>
              </a:buClr>
              <a:buSzPts val="1600"/>
              <a:buNone/>
              <a:defRPr sz="1600">
                <a:solidFill>
                  <a:schemeClr val="lt2"/>
                </a:solidFill>
              </a:defRPr>
            </a:lvl3pPr>
            <a:lvl4pPr lvl="3" rtl="0">
              <a:lnSpc>
                <a:spcPct val="100000"/>
              </a:lnSpc>
              <a:spcBef>
                <a:spcPts val="0"/>
              </a:spcBef>
              <a:spcAft>
                <a:spcPts val="0"/>
              </a:spcAft>
              <a:buClr>
                <a:schemeClr val="lt2"/>
              </a:buClr>
              <a:buSzPts val="1600"/>
              <a:buNone/>
              <a:defRPr sz="1600">
                <a:solidFill>
                  <a:schemeClr val="lt2"/>
                </a:solidFill>
              </a:defRPr>
            </a:lvl4pPr>
            <a:lvl5pPr lvl="4" rtl="0">
              <a:lnSpc>
                <a:spcPct val="100000"/>
              </a:lnSpc>
              <a:spcBef>
                <a:spcPts val="0"/>
              </a:spcBef>
              <a:spcAft>
                <a:spcPts val="0"/>
              </a:spcAft>
              <a:buClr>
                <a:schemeClr val="lt2"/>
              </a:buClr>
              <a:buSzPts val="1600"/>
              <a:buNone/>
              <a:defRPr sz="1600">
                <a:solidFill>
                  <a:schemeClr val="lt2"/>
                </a:solidFill>
              </a:defRPr>
            </a:lvl5pPr>
            <a:lvl6pPr lvl="5" rtl="0">
              <a:lnSpc>
                <a:spcPct val="100000"/>
              </a:lnSpc>
              <a:spcBef>
                <a:spcPts val="0"/>
              </a:spcBef>
              <a:spcAft>
                <a:spcPts val="0"/>
              </a:spcAft>
              <a:buClr>
                <a:schemeClr val="lt2"/>
              </a:buClr>
              <a:buSzPts val="1600"/>
              <a:buNone/>
              <a:defRPr sz="1600">
                <a:solidFill>
                  <a:schemeClr val="lt2"/>
                </a:solidFill>
              </a:defRPr>
            </a:lvl6pPr>
            <a:lvl7pPr lvl="6" rtl="0">
              <a:lnSpc>
                <a:spcPct val="100000"/>
              </a:lnSpc>
              <a:spcBef>
                <a:spcPts val="0"/>
              </a:spcBef>
              <a:spcAft>
                <a:spcPts val="0"/>
              </a:spcAft>
              <a:buClr>
                <a:schemeClr val="lt2"/>
              </a:buClr>
              <a:buSzPts val="1600"/>
              <a:buNone/>
              <a:defRPr sz="1600">
                <a:solidFill>
                  <a:schemeClr val="lt2"/>
                </a:solidFill>
              </a:defRPr>
            </a:lvl7pPr>
            <a:lvl8pPr lvl="7" rtl="0">
              <a:lnSpc>
                <a:spcPct val="100000"/>
              </a:lnSpc>
              <a:spcBef>
                <a:spcPts val="0"/>
              </a:spcBef>
              <a:spcAft>
                <a:spcPts val="0"/>
              </a:spcAft>
              <a:buClr>
                <a:schemeClr val="lt2"/>
              </a:buClr>
              <a:buSzPts val="1600"/>
              <a:buNone/>
              <a:defRPr sz="1600">
                <a:solidFill>
                  <a:schemeClr val="lt2"/>
                </a:solidFill>
              </a:defRPr>
            </a:lvl8pPr>
            <a:lvl9pPr lvl="8" rtl="0">
              <a:lnSpc>
                <a:spcPct val="100000"/>
              </a:lnSpc>
              <a:spcBef>
                <a:spcPts val="0"/>
              </a:spcBef>
              <a:spcAft>
                <a:spcPts val="0"/>
              </a:spcAft>
              <a:buClr>
                <a:schemeClr val="lt2"/>
              </a:buClr>
              <a:buSzPts val="1600"/>
              <a:buNone/>
              <a:defRPr sz="1600">
                <a:solidFill>
                  <a:schemeClr val="lt2"/>
                </a:solidFill>
              </a:defRPr>
            </a:lvl9pPr>
          </a:lstStyle>
          <a:p/>
        </p:txBody>
      </p:sp>
      <p:sp>
        <p:nvSpPr>
          <p:cNvPr id="86" name="Google Shape;86;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87" name="Shape 87"/>
        <p:cNvGrpSpPr/>
        <p:nvPr/>
      </p:nvGrpSpPr>
      <p:grpSpPr>
        <a:xfrm>
          <a:off x="0" y="0"/>
          <a:ext cx="0" cy="0"/>
          <a:chOff x="0" y="0"/>
          <a:chExt cx="0" cy="0"/>
        </a:xfrm>
      </p:grpSpPr>
      <p:sp>
        <p:nvSpPr>
          <p:cNvPr id="88" name="Google Shape;88;p21"/>
          <p:cNvSpPr/>
          <p:nvPr/>
        </p:nvSpPr>
        <p:spPr>
          <a:xfrm>
            <a:off x="0" y="48099"/>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89" name="Google Shape;89;p21"/>
          <p:cNvSpPr/>
          <p:nvPr/>
        </p:nvSpPr>
        <p:spPr>
          <a:xfrm>
            <a:off x="0" y="0"/>
            <a:ext cx="9144250" cy="4398100"/>
          </a:xfrm>
          <a:custGeom>
            <a:rect b="b" l="l" r="r" t="t"/>
            <a:pathLst>
              <a:path extrusionOk="0" h="175924" w="365770">
                <a:moveTo>
                  <a:pt x="0" y="0"/>
                </a:moveTo>
                <a:lnTo>
                  <a:pt x="365770" y="0"/>
                </a:lnTo>
                <a:lnTo>
                  <a:pt x="365760" y="70914"/>
                </a:lnTo>
                <a:lnTo>
                  <a:pt x="0" y="175924"/>
                </a:lnTo>
                <a:close/>
              </a:path>
            </a:pathLst>
          </a:custGeom>
          <a:solidFill>
            <a:schemeClr val="accent3"/>
          </a:solidFill>
          <a:ln>
            <a:noFill/>
          </a:ln>
        </p:spPr>
      </p:sp>
      <p:sp>
        <p:nvSpPr>
          <p:cNvPr id="90" name="Google Shape;90;p21"/>
          <p:cNvSpPr txBox="1"/>
          <p:nvPr>
            <p:ph type="title"/>
          </p:nvPr>
        </p:nvSpPr>
        <p:spPr>
          <a:xfrm>
            <a:off x="311700" y="539725"/>
            <a:ext cx="8520600" cy="12825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91" name="Google Shape;91;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2" name="Shape 92"/>
        <p:cNvGrpSpPr/>
        <p:nvPr/>
      </p:nvGrpSpPr>
      <p:grpSpPr>
        <a:xfrm>
          <a:off x="0" y="0"/>
          <a:ext cx="0" cy="0"/>
          <a:chOff x="0" y="0"/>
          <a:chExt cx="0" cy="0"/>
        </a:xfrm>
      </p:grpSpPr>
      <p:sp>
        <p:nvSpPr>
          <p:cNvPr id="93" name="Google Shape;93;p22"/>
          <p:cNvSpPr/>
          <p:nvPr/>
        </p:nvSpPr>
        <p:spPr>
          <a:xfrm>
            <a:off x="0" y="0"/>
            <a:ext cx="4314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2"/>
          <p:cNvSpPr/>
          <p:nvPr/>
        </p:nvSpPr>
        <p:spPr>
          <a:xfrm>
            <a:off x="0" y="44125"/>
            <a:ext cx="4313625" cy="4399375"/>
          </a:xfrm>
          <a:custGeom>
            <a:rect b="b" l="l" r="r" t="t"/>
            <a:pathLst>
              <a:path extrusionOk="0" h="175975" w="172545">
                <a:moveTo>
                  <a:pt x="0" y="157"/>
                </a:moveTo>
                <a:lnTo>
                  <a:pt x="172419" y="0"/>
                </a:lnTo>
                <a:lnTo>
                  <a:pt x="172545" y="126541"/>
                </a:lnTo>
                <a:lnTo>
                  <a:pt x="0" y="175975"/>
                </a:lnTo>
                <a:close/>
              </a:path>
            </a:pathLst>
          </a:custGeom>
          <a:solidFill>
            <a:schemeClr val="accent2"/>
          </a:solidFill>
          <a:ln>
            <a:noFill/>
          </a:ln>
        </p:spPr>
      </p:sp>
      <p:sp>
        <p:nvSpPr>
          <p:cNvPr id="95" name="Google Shape;95;p22"/>
          <p:cNvSpPr/>
          <p:nvPr/>
        </p:nvSpPr>
        <p:spPr>
          <a:xfrm>
            <a:off x="-125" y="0"/>
            <a:ext cx="4316900" cy="4395600"/>
          </a:xfrm>
          <a:custGeom>
            <a:rect b="b" l="l" r="r" t="t"/>
            <a:pathLst>
              <a:path extrusionOk="0" h="175824" w="172676">
                <a:moveTo>
                  <a:pt x="0" y="6"/>
                </a:moveTo>
                <a:lnTo>
                  <a:pt x="172676" y="0"/>
                </a:lnTo>
                <a:lnTo>
                  <a:pt x="172562" y="126442"/>
                </a:lnTo>
                <a:lnTo>
                  <a:pt x="0" y="175824"/>
                </a:lnTo>
                <a:close/>
              </a:path>
            </a:pathLst>
          </a:custGeom>
          <a:solidFill>
            <a:schemeClr val="dk1"/>
          </a:solidFill>
          <a:ln>
            <a:noFill/>
          </a:ln>
        </p:spPr>
      </p:sp>
      <p:sp>
        <p:nvSpPr>
          <p:cNvPr id="96" name="Google Shape;96;p22"/>
          <p:cNvSpPr txBox="1"/>
          <p:nvPr>
            <p:ph type="title"/>
          </p:nvPr>
        </p:nvSpPr>
        <p:spPr>
          <a:xfrm>
            <a:off x="311725" y="500925"/>
            <a:ext cx="3706500" cy="2508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97" name="Google Shape;97;p22"/>
          <p:cNvSpPr txBox="1"/>
          <p:nvPr>
            <p:ph idx="1" type="body"/>
          </p:nvPr>
        </p:nvSpPr>
        <p:spPr>
          <a:xfrm>
            <a:off x="4644675" y="500925"/>
            <a:ext cx="4166400" cy="40986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98" name="Google Shape;9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9" name="Shape 99"/>
        <p:cNvGrpSpPr/>
        <p:nvPr/>
      </p:nvGrpSpPr>
      <p:grpSpPr>
        <a:xfrm>
          <a:off x="0" y="0"/>
          <a:ext cx="0" cy="0"/>
          <a:chOff x="0" y="0"/>
          <a:chExt cx="0" cy="0"/>
        </a:xfrm>
      </p:grpSpPr>
      <p:sp>
        <p:nvSpPr>
          <p:cNvPr id="100" name="Google Shape;100;p23"/>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3"/>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102" name="Google Shape;102;p23"/>
          <p:cNvSpPr txBox="1"/>
          <p:nvPr>
            <p:ph idx="1" type="body"/>
          </p:nvPr>
        </p:nvSpPr>
        <p:spPr>
          <a:xfrm>
            <a:off x="311700" y="1505700"/>
            <a:ext cx="3999900" cy="30762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03" name="Google Shape;103;p23"/>
          <p:cNvSpPr txBox="1"/>
          <p:nvPr>
            <p:ph idx="2" type="body"/>
          </p:nvPr>
        </p:nvSpPr>
        <p:spPr>
          <a:xfrm>
            <a:off x="4832400" y="1505700"/>
            <a:ext cx="3999900" cy="30762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04" name="Google Shape;104;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5" name="Shape 105"/>
        <p:cNvGrpSpPr/>
        <p:nvPr/>
      </p:nvGrpSpPr>
      <p:grpSpPr>
        <a:xfrm>
          <a:off x="0" y="0"/>
          <a:ext cx="0" cy="0"/>
          <a:chOff x="0" y="0"/>
          <a:chExt cx="0" cy="0"/>
        </a:xfrm>
      </p:grpSpPr>
      <p:sp>
        <p:nvSpPr>
          <p:cNvPr id="106" name="Google Shape;106;p24"/>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4"/>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108" name="Google Shape;108;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9" name="Shape 109"/>
        <p:cNvGrpSpPr/>
        <p:nvPr/>
      </p:nvGrpSpPr>
      <p:grpSpPr>
        <a:xfrm>
          <a:off x="0" y="0"/>
          <a:ext cx="0" cy="0"/>
          <a:chOff x="0" y="0"/>
          <a:chExt cx="0" cy="0"/>
        </a:xfrm>
      </p:grpSpPr>
      <p:sp>
        <p:nvSpPr>
          <p:cNvPr id="110" name="Google Shape;110;p25"/>
          <p:cNvSpPr/>
          <p:nvPr/>
        </p:nvSpPr>
        <p:spPr>
          <a:xfrm>
            <a:off x="0" y="0"/>
            <a:ext cx="37644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5"/>
          <p:cNvSpPr txBox="1"/>
          <p:nvPr>
            <p:ph type="title"/>
          </p:nvPr>
        </p:nvSpPr>
        <p:spPr>
          <a:xfrm>
            <a:off x="311725" y="500925"/>
            <a:ext cx="3127500" cy="1829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112" name="Google Shape;112;p25"/>
          <p:cNvSpPr txBox="1"/>
          <p:nvPr>
            <p:ph idx="1" type="body"/>
          </p:nvPr>
        </p:nvSpPr>
        <p:spPr>
          <a:xfrm>
            <a:off x="311700" y="2390650"/>
            <a:ext cx="3127500" cy="22980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chemeClr val="accent2"/>
              </a:buClr>
              <a:buSzPts val="1300"/>
              <a:buChar char="●"/>
              <a:defRPr>
                <a:solidFill>
                  <a:schemeClr val="accent2"/>
                </a:solidFill>
              </a:defRPr>
            </a:lvl1pPr>
            <a:lvl2pPr indent="-298450" lvl="1" marL="914400" rtl="0">
              <a:spcBef>
                <a:spcPts val="1600"/>
              </a:spcBef>
              <a:spcAft>
                <a:spcPts val="0"/>
              </a:spcAft>
              <a:buClr>
                <a:schemeClr val="accent2"/>
              </a:buClr>
              <a:buSzPts val="1100"/>
              <a:buChar char="○"/>
              <a:defRPr>
                <a:solidFill>
                  <a:schemeClr val="accent2"/>
                </a:solidFill>
              </a:defRPr>
            </a:lvl2pPr>
            <a:lvl3pPr indent="-298450" lvl="2" marL="1371600" rtl="0">
              <a:spcBef>
                <a:spcPts val="1600"/>
              </a:spcBef>
              <a:spcAft>
                <a:spcPts val="0"/>
              </a:spcAft>
              <a:buClr>
                <a:schemeClr val="accent2"/>
              </a:buClr>
              <a:buSzPts val="1100"/>
              <a:buChar char="■"/>
              <a:defRPr>
                <a:solidFill>
                  <a:schemeClr val="accent2"/>
                </a:solidFill>
              </a:defRPr>
            </a:lvl3pPr>
            <a:lvl4pPr indent="-298450" lvl="3" marL="1828800" rtl="0">
              <a:spcBef>
                <a:spcPts val="1600"/>
              </a:spcBef>
              <a:spcAft>
                <a:spcPts val="0"/>
              </a:spcAft>
              <a:buClr>
                <a:schemeClr val="accent2"/>
              </a:buClr>
              <a:buSzPts val="1100"/>
              <a:buChar char="●"/>
              <a:defRPr>
                <a:solidFill>
                  <a:schemeClr val="accent2"/>
                </a:solidFill>
              </a:defRPr>
            </a:lvl4pPr>
            <a:lvl5pPr indent="-298450" lvl="4" marL="2286000" rtl="0">
              <a:spcBef>
                <a:spcPts val="1600"/>
              </a:spcBef>
              <a:spcAft>
                <a:spcPts val="0"/>
              </a:spcAft>
              <a:buClr>
                <a:schemeClr val="accent2"/>
              </a:buClr>
              <a:buSzPts val="1100"/>
              <a:buChar char="○"/>
              <a:defRPr>
                <a:solidFill>
                  <a:schemeClr val="accent2"/>
                </a:solidFill>
              </a:defRPr>
            </a:lvl5pPr>
            <a:lvl6pPr indent="-298450" lvl="5" marL="2743200" rtl="0">
              <a:spcBef>
                <a:spcPts val="1600"/>
              </a:spcBef>
              <a:spcAft>
                <a:spcPts val="0"/>
              </a:spcAft>
              <a:buClr>
                <a:schemeClr val="accent2"/>
              </a:buClr>
              <a:buSzPts val="1100"/>
              <a:buChar char="■"/>
              <a:defRPr>
                <a:solidFill>
                  <a:schemeClr val="accent2"/>
                </a:solidFill>
              </a:defRPr>
            </a:lvl6pPr>
            <a:lvl7pPr indent="-298450" lvl="6" marL="3200400" rtl="0">
              <a:spcBef>
                <a:spcPts val="1600"/>
              </a:spcBef>
              <a:spcAft>
                <a:spcPts val="0"/>
              </a:spcAft>
              <a:buClr>
                <a:schemeClr val="accent2"/>
              </a:buClr>
              <a:buSzPts val="1100"/>
              <a:buChar char="●"/>
              <a:defRPr>
                <a:solidFill>
                  <a:schemeClr val="accent2"/>
                </a:solidFill>
              </a:defRPr>
            </a:lvl7pPr>
            <a:lvl8pPr indent="-298450" lvl="7" marL="3657600" rtl="0">
              <a:spcBef>
                <a:spcPts val="1600"/>
              </a:spcBef>
              <a:spcAft>
                <a:spcPts val="0"/>
              </a:spcAft>
              <a:buClr>
                <a:schemeClr val="accent2"/>
              </a:buClr>
              <a:buSzPts val="1100"/>
              <a:buChar char="○"/>
              <a:defRPr>
                <a:solidFill>
                  <a:schemeClr val="accent2"/>
                </a:solidFill>
              </a:defRPr>
            </a:lvl8pPr>
            <a:lvl9pPr indent="-298450" lvl="8" marL="4114800" rtl="0">
              <a:spcBef>
                <a:spcPts val="1600"/>
              </a:spcBef>
              <a:spcAft>
                <a:spcPts val="1600"/>
              </a:spcAft>
              <a:buClr>
                <a:schemeClr val="accent2"/>
              </a:buClr>
              <a:buSzPts val="1100"/>
              <a:buChar char="■"/>
              <a:defRPr>
                <a:solidFill>
                  <a:schemeClr val="accent2"/>
                </a:solidFill>
              </a:defRPr>
            </a:lvl9pPr>
          </a:lstStyle>
          <a:p/>
        </p:txBody>
      </p:sp>
      <p:sp>
        <p:nvSpPr>
          <p:cNvPr id="113" name="Google Shape;113;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14" name="Shape 114"/>
        <p:cNvGrpSpPr/>
        <p:nvPr/>
      </p:nvGrpSpPr>
      <p:grpSpPr>
        <a:xfrm>
          <a:off x="0" y="0"/>
          <a:ext cx="0" cy="0"/>
          <a:chOff x="0" y="0"/>
          <a:chExt cx="0" cy="0"/>
        </a:xfrm>
      </p:grpSpPr>
      <p:sp>
        <p:nvSpPr>
          <p:cNvPr id="115" name="Google Shape;115;p26"/>
          <p:cNvSpPr txBox="1"/>
          <p:nvPr>
            <p:ph type="title"/>
          </p:nvPr>
        </p:nvSpPr>
        <p:spPr>
          <a:xfrm>
            <a:off x="311675" y="798600"/>
            <a:ext cx="6247800" cy="35463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116" name="Google Shape;116;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7" name="Shape 117"/>
        <p:cNvGrpSpPr/>
        <p:nvPr/>
      </p:nvGrpSpPr>
      <p:grpSpPr>
        <a:xfrm>
          <a:off x="0" y="0"/>
          <a:ext cx="0" cy="0"/>
          <a:chOff x="0" y="0"/>
          <a:chExt cx="0" cy="0"/>
        </a:xfrm>
      </p:grpSpPr>
      <p:sp>
        <p:nvSpPr>
          <p:cNvPr id="118" name="Google Shape;118;p27"/>
          <p:cNvSpPr/>
          <p:nvPr/>
        </p:nvSpPr>
        <p:spPr>
          <a:xfrm>
            <a:off x="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7"/>
          <p:cNvSpPr txBox="1"/>
          <p:nvPr>
            <p:ph type="title"/>
          </p:nvPr>
        </p:nvSpPr>
        <p:spPr>
          <a:xfrm>
            <a:off x="311300" y="500925"/>
            <a:ext cx="3704400" cy="2049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120" name="Google Shape;120;p27"/>
          <p:cNvSpPr txBox="1"/>
          <p:nvPr>
            <p:ph idx="1" type="subTitle"/>
          </p:nvPr>
        </p:nvSpPr>
        <p:spPr>
          <a:xfrm>
            <a:off x="304800" y="2626725"/>
            <a:ext cx="3704400" cy="926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2"/>
              </a:buClr>
              <a:buSzPts val="1600"/>
              <a:buNone/>
              <a:defRPr sz="1600">
                <a:solidFill>
                  <a:schemeClr val="accent2"/>
                </a:solidFill>
              </a:defRPr>
            </a:lvl1pPr>
            <a:lvl2pPr lvl="1" rtl="0">
              <a:lnSpc>
                <a:spcPct val="100000"/>
              </a:lnSpc>
              <a:spcBef>
                <a:spcPts val="0"/>
              </a:spcBef>
              <a:spcAft>
                <a:spcPts val="0"/>
              </a:spcAft>
              <a:buClr>
                <a:schemeClr val="accent2"/>
              </a:buClr>
              <a:buSzPts val="1600"/>
              <a:buNone/>
              <a:defRPr sz="1600">
                <a:solidFill>
                  <a:schemeClr val="accent2"/>
                </a:solidFill>
              </a:defRPr>
            </a:lvl2pPr>
            <a:lvl3pPr lvl="2" rtl="0">
              <a:lnSpc>
                <a:spcPct val="100000"/>
              </a:lnSpc>
              <a:spcBef>
                <a:spcPts val="0"/>
              </a:spcBef>
              <a:spcAft>
                <a:spcPts val="0"/>
              </a:spcAft>
              <a:buClr>
                <a:schemeClr val="accent2"/>
              </a:buClr>
              <a:buSzPts val="1600"/>
              <a:buNone/>
              <a:defRPr sz="1600">
                <a:solidFill>
                  <a:schemeClr val="accent2"/>
                </a:solidFill>
              </a:defRPr>
            </a:lvl3pPr>
            <a:lvl4pPr lvl="3" rtl="0">
              <a:lnSpc>
                <a:spcPct val="100000"/>
              </a:lnSpc>
              <a:spcBef>
                <a:spcPts val="0"/>
              </a:spcBef>
              <a:spcAft>
                <a:spcPts val="0"/>
              </a:spcAft>
              <a:buClr>
                <a:schemeClr val="accent2"/>
              </a:buClr>
              <a:buSzPts val="1600"/>
              <a:buNone/>
              <a:defRPr sz="1600">
                <a:solidFill>
                  <a:schemeClr val="accent2"/>
                </a:solidFill>
              </a:defRPr>
            </a:lvl4pPr>
            <a:lvl5pPr lvl="4" rtl="0">
              <a:lnSpc>
                <a:spcPct val="100000"/>
              </a:lnSpc>
              <a:spcBef>
                <a:spcPts val="0"/>
              </a:spcBef>
              <a:spcAft>
                <a:spcPts val="0"/>
              </a:spcAft>
              <a:buClr>
                <a:schemeClr val="accent2"/>
              </a:buClr>
              <a:buSzPts val="1600"/>
              <a:buNone/>
              <a:defRPr sz="1600">
                <a:solidFill>
                  <a:schemeClr val="accent2"/>
                </a:solidFill>
              </a:defRPr>
            </a:lvl5pPr>
            <a:lvl6pPr lvl="5" rtl="0">
              <a:lnSpc>
                <a:spcPct val="100000"/>
              </a:lnSpc>
              <a:spcBef>
                <a:spcPts val="0"/>
              </a:spcBef>
              <a:spcAft>
                <a:spcPts val="0"/>
              </a:spcAft>
              <a:buClr>
                <a:schemeClr val="accent2"/>
              </a:buClr>
              <a:buSzPts val="1600"/>
              <a:buNone/>
              <a:defRPr sz="1600">
                <a:solidFill>
                  <a:schemeClr val="accent2"/>
                </a:solidFill>
              </a:defRPr>
            </a:lvl6pPr>
            <a:lvl7pPr lvl="6" rtl="0">
              <a:lnSpc>
                <a:spcPct val="100000"/>
              </a:lnSpc>
              <a:spcBef>
                <a:spcPts val="0"/>
              </a:spcBef>
              <a:spcAft>
                <a:spcPts val="0"/>
              </a:spcAft>
              <a:buClr>
                <a:schemeClr val="accent2"/>
              </a:buClr>
              <a:buSzPts val="1600"/>
              <a:buNone/>
              <a:defRPr sz="1600">
                <a:solidFill>
                  <a:schemeClr val="accent2"/>
                </a:solidFill>
              </a:defRPr>
            </a:lvl7pPr>
            <a:lvl8pPr lvl="7" rtl="0">
              <a:lnSpc>
                <a:spcPct val="100000"/>
              </a:lnSpc>
              <a:spcBef>
                <a:spcPts val="0"/>
              </a:spcBef>
              <a:spcAft>
                <a:spcPts val="0"/>
              </a:spcAft>
              <a:buClr>
                <a:schemeClr val="accent2"/>
              </a:buClr>
              <a:buSzPts val="1600"/>
              <a:buNone/>
              <a:defRPr sz="1600">
                <a:solidFill>
                  <a:schemeClr val="accent2"/>
                </a:solidFill>
              </a:defRPr>
            </a:lvl8pPr>
            <a:lvl9pPr lvl="8" rtl="0">
              <a:lnSpc>
                <a:spcPct val="100000"/>
              </a:lnSpc>
              <a:spcBef>
                <a:spcPts val="0"/>
              </a:spcBef>
              <a:spcAft>
                <a:spcPts val="0"/>
              </a:spcAft>
              <a:buClr>
                <a:schemeClr val="accent2"/>
              </a:buClr>
              <a:buSzPts val="1600"/>
              <a:buNone/>
              <a:defRPr sz="1600">
                <a:solidFill>
                  <a:schemeClr val="accent2"/>
                </a:solidFill>
              </a:defRPr>
            </a:lvl9pPr>
          </a:lstStyle>
          <a:p/>
        </p:txBody>
      </p:sp>
      <p:sp>
        <p:nvSpPr>
          <p:cNvPr id="121" name="Google Shape;121;p27"/>
          <p:cNvSpPr txBox="1"/>
          <p:nvPr>
            <p:ph idx="2" type="body"/>
          </p:nvPr>
        </p:nvSpPr>
        <p:spPr>
          <a:xfrm>
            <a:off x="4879025" y="500925"/>
            <a:ext cx="3954000" cy="41115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22" name="Google Shape;122;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3" name="Shape 123"/>
        <p:cNvGrpSpPr/>
        <p:nvPr/>
      </p:nvGrpSpPr>
      <p:grpSpPr>
        <a:xfrm>
          <a:off x="0" y="0"/>
          <a:ext cx="0" cy="0"/>
          <a:chOff x="0" y="0"/>
          <a:chExt cx="0" cy="0"/>
        </a:xfrm>
      </p:grpSpPr>
      <p:sp>
        <p:nvSpPr>
          <p:cNvPr id="124" name="Google Shape;124;p28"/>
          <p:cNvSpPr/>
          <p:nvPr/>
        </p:nvSpPr>
        <p:spPr>
          <a:xfrm>
            <a:off x="0" y="4369000"/>
            <a:ext cx="9144000" cy="774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8"/>
          <p:cNvSpPr txBox="1"/>
          <p:nvPr>
            <p:ph idx="1" type="body"/>
          </p:nvPr>
        </p:nvSpPr>
        <p:spPr>
          <a:xfrm>
            <a:off x="311700" y="4521400"/>
            <a:ext cx="7979400" cy="4605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p:txBody>
      </p:sp>
      <p:sp>
        <p:nvSpPr>
          <p:cNvPr id="126" name="Google Shape;126;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27" name="Shape 127"/>
        <p:cNvGrpSpPr/>
        <p:nvPr/>
      </p:nvGrpSpPr>
      <p:grpSpPr>
        <a:xfrm>
          <a:off x="0" y="0"/>
          <a:ext cx="0" cy="0"/>
          <a:chOff x="0" y="0"/>
          <a:chExt cx="0" cy="0"/>
        </a:xfrm>
      </p:grpSpPr>
      <p:sp>
        <p:nvSpPr>
          <p:cNvPr id="128" name="Google Shape;128;p29"/>
          <p:cNvSpPr txBox="1"/>
          <p:nvPr>
            <p:ph hasCustomPrompt="1" type="title"/>
          </p:nvPr>
        </p:nvSpPr>
        <p:spPr>
          <a:xfrm>
            <a:off x="311750" y="831175"/>
            <a:ext cx="5334900" cy="12447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1"/>
              </a:buClr>
              <a:buSzPts val="10000"/>
              <a:buNone/>
              <a:defRPr sz="10000">
                <a:solidFill>
                  <a:schemeClr val="lt1"/>
                </a:solidFill>
              </a:defRPr>
            </a:lvl1pPr>
            <a:lvl2pPr lvl="1" rtl="0">
              <a:spcBef>
                <a:spcPts val="0"/>
              </a:spcBef>
              <a:spcAft>
                <a:spcPts val="0"/>
              </a:spcAft>
              <a:buClr>
                <a:schemeClr val="lt1"/>
              </a:buClr>
              <a:buSzPts val="10000"/>
              <a:buNone/>
              <a:defRPr sz="10000">
                <a:solidFill>
                  <a:schemeClr val="lt1"/>
                </a:solidFill>
              </a:defRPr>
            </a:lvl2pPr>
            <a:lvl3pPr lvl="2" rtl="0">
              <a:spcBef>
                <a:spcPts val="0"/>
              </a:spcBef>
              <a:spcAft>
                <a:spcPts val="0"/>
              </a:spcAft>
              <a:buClr>
                <a:schemeClr val="lt1"/>
              </a:buClr>
              <a:buSzPts val="10000"/>
              <a:buNone/>
              <a:defRPr sz="10000">
                <a:solidFill>
                  <a:schemeClr val="lt1"/>
                </a:solidFill>
              </a:defRPr>
            </a:lvl3pPr>
            <a:lvl4pPr lvl="3" rtl="0">
              <a:spcBef>
                <a:spcPts val="0"/>
              </a:spcBef>
              <a:spcAft>
                <a:spcPts val="0"/>
              </a:spcAft>
              <a:buClr>
                <a:schemeClr val="lt1"/>
              </a:buClr>
              <a:buSzPts val="10000"/>
              <a:buNone/>
              <a:defRPr sz="10000">
                <a:solidFill>
                  <a:schemeClr val="lt1"/>
                </a:solidFill>
              </a:defRPr>
            </a:lvl4pPr>
            <a:lvl5pPr lvl="4" rtl="0">
              <a:spcBef>
                <a:spcPts val="0"/>
              </a:spcBef>
              <a:spcAft>
                <a:spcPts val="0"/>
              </a:spcAft>
              <a:buClr>
                <a:schemeClr val="lt1"/>
              </a:buClr>
              <a:buSzPts val="10000"/>
              <a:buNone/>
              <a:defRPr sz="10000">
                <a:solidFill>
                  <a:schemeClr val="lt1"/>
                </a:solidFill>
              </a:defRPr>
            </a:lvl5pPr>
            <a:lvl6pPr lvl="5" rtl="0">
              <a:spcBef>
                <a:spcPts val="0"/>
              </a:spcBef>
              <a:spcAft>
                <a:spcPts val="0"/>
              </a:spcAft>
              <a:buClr>
                <a:schemeClr val="lt1"/>
              </a:buClr>
              <a:buSzPts val="10000"/>
              <a:buNone/>
              <a:defRPr sz="10000">
                <a:solidFill>
                  <a:schemeClr val="lt1"/>
                </a:solidFill>
              </a:defRPr>
            </a:lvl6pPr>
            <a:lvl7pPr lvl="6" rtl="0">
              <a:spcBef>
                <a:spcPts val="0"/>
              </a:spcBef>
              <a:spcAft>
                <a:spcPts val="0"/>
              </a:spcAft>
              <a:buClr>
                <a:schemeClr val="lt1"/>
              </a:buClr>
              <a:buSzPts val="10000"/>
              <a:buNone/>
              <a:defRPr sz="10000">
                <a:solidFill>
                  <a:schemeClr val="lt1"/>
                </a:solidFill>
              </a:defRPr>
            </a:lvl7pPr>
            <a:lvl8pPr lvl="7" rtl="0">
              <a:spcBef>
                <a:spcPts val="0"/>
              </a:spcBef>
              <a:spcAft>
                <a:spcPts val="0"/>
              </a:spcAft>
              <a:buClr>
                <a:schemeClr val="lt1"/>
              </a:buClr>
              <a:buSzPts val="10000"/>
              <a:buNone/>
              <a:defRPr sz="10000">
                <a:solidFill>
                  <a:schemeClr val="lt1"/>
                </a:solidFill>
              </a:defRPr>
            </a:lvl8pPr>
            <a:lvl9pPr lvl="8" rtl="0">
              <a:spcBef>
                <a:spcPts val="0"/>
              </a:spcBef>
              <a:spcAft>
                <a:spcPts val="0"/>
              </a:spcAft>
              <a:buClr>
                <a:schemeClr val="lt1"/>
              </a:buClr>
              <a:buSzPts val="10000"/>
              <a:buNone/>
              <a:defRPr sz="10000">
                <a:solidFill>
                  <a:schemeClr val="lt1"/>
                </a:solidFill>
              </a:defRPr>
            </a:lvl9pPr>
          </a:lstStyle>
          <a:p>
            <a:r>
              <a:t>xx%</a:t>
            </a:r>
          </a:p>
        </p:txBody>
      </p:sp>
      <p:sp>
        <p:nvSpPr>
          <p:cNvPr id="129" name="Google Shape;129;p29"/>
          <p:cNvSpPr txBox="1"/>
          <p:nvPr>
            <p:ph idx="1" type="body"/>
          </p:nvPr>
        </p:nvSpPr>
        <p:spPr>
          <a:xfrm>
            <a:off x="311700" y="2121425"/>
            <a:ext cx="5334900" cy="9426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chemeClr val="accent2"/>
              </a:buClr>
              <a:buSzPts val="1300"/>
              <a:buChar char="●"/>
              <a:defRPr>
                <a:solidFill>
                  <a:schemeClr val="accent2"/>
                </a:solidFill>
              </a:defRPr>
            </a:lvl1pPr>
            <a:lvl2pPr indent="-298450" lvl="1" marL="914400" rtl="0">
              <a:spcBef>
                <a:spcPts val="1600"/>
              </a:spcBef>
              <a:spcAft>
                <a:spcPts val="0"/>
              </a:spcAft>
              <a:buClr>
                <a:schemeClr val="accent2"/>
              </a:buClr>
              <a:buSzPts val="1100"/>
              <a:buChar char="○"/>
              <a:defRPr>
                <a:solidFill>
                  <a:schemeClr val="accent2"/>
                </a:solidFill>
              </a:defRPr>
            </a:lvl2pPr>
            <a:lvl3pPr indent="-298450" lvl="2" marL="1371600" rtl="0">
              <a:spcBef>
                <a:spcPts val="1600"/>
              </a:spcBef>
              <a:spcAft>
                <a:spcPts val="0"/>
              </a:spcAft>
              <a:buClr>
                <a:schemeClr val="accent2"/>
              </a:buClr>
              <a:buSzPts val="1100"/>
              <a:buChar char="■"/>
              <a:defRPr>
                <a:solidFill>
                  <a:schemeClr val="accent2"/>
                </a:solidFill>
              </a:defRPr>
            </a:lvl3pPr>
            <a:lvl4pPr indent="-298450" lvl="3" marL="1828800" rtl="0">
              <a:spcBef>
                <a:spcPts val="1600"/>
              </a:spcBef>
              <a:spcAft>
                <a:spcPts val="0"/>
              </a:spcAft>
              <a:buClr>
                <a:schemeClr val="accent2"/>
              </a:buClr>
              <a:buSzPts val="1100"/>
              <a:buChar char="●"/>
              <a:defRPr>
                <a:solidFill>
                  <a:schemeClr val="accent2"/>
                </a:solidFill>
              </a:defRPr>
            </a:lvl4pPr>
            <a:lvl5pPr indent="-298450" lvl="4" marL="2286000" rtl="0">
              <a:spcBef>
                <a:spcPts val="1600"/>
              </a:spcBef>
              <a:spcAft>
                <a:spcPts val="0"/>
              </a:spcAft>
              <a:buClr>
                <a:schemeClr val="accent2"/>
              </a:buClr>
              <a:buSzPts val="1100"/>
              <a:buChar char="○"/>
              <a:defRPr>
                <a:solidFill>
                  <a:schemeClr val="accent2"/>
                </a:solidFill>
              </a:defRPr>
            </a:lvl5pPr>
            <a:lvl6pPr indent="-298450" lvl="5" marL="2743200" rtl="0">
              <a:spcBef>
                <a:spcPts val="1600"/>
              </a:spcBef>
              <a:spcAft>
                <a:spcPts val="0"/>
              </a:spcAft>
              <a:buClr>
                <a:schemeClr val="accent2"/>
              </a:buClr>
              <a:buSzPts val="1100"/>
              <a:buChar char="■"/>
              <a:defRPr>
                <a:solidFill>
                  <a:schemeClr val="accent2"/>
                </a:solidFill>
              </a:defRPr>
            </a:lvl6pPr>
            <a:lvl7pPr indent="-298450" lvl="6" marL="3200400" rtl="0">
              <a:spcBef>
                <a:spcPts val="1600"/>
              </a:spcBef>
              <a:spcAft>
                <a:spcPts val="0"/>
              </a:spcAft>
              <a:buClr>
                <a:schemeClr val="accent2"/>
              </a:buClr>
              <a:buSzPts val="1100"/>
              <a:buChar char="●"/>
              <a:defRPr>
                <a:solidFill>
                  <a:schemeClr val="accent2"/>
                </a:solidFill>
              </a:defRPr>
            </a:lvl7pPr>
            <a:lvl8pPr indent="-298450" lvl="7" marL="3657600" rtl="0">
              <a:spcBef>
                <a:spcPts val="1600"/>
              </a:spcBef>
              <a:spcAft>
                <a:spcPts val="0"/>
              </a:spcAft>
              <a:buClr>
                <a:schemeClr val="accent2"/>
              </a:buClr>
              <a:buSzPts val="1100"/>
              <a:buChar char="○"/>
              <a:defRPr>
                <a:solidFill>
                  <a:schemeClr val="accent2"/>
                </a:solidFill>
              </a:defRPr>
            </a:lvl8pPr>
            <a:lvl9pPr indent="-298450" lvl="8" marL="4114800" rtl="0">
              <a:spcBef>
                <a:spcPts val="1600"/>
              </a:spcBef>
              <a:spcAft>
                <a:spcPts val="1600"/>
              </a:spcAft>
              <a:buClr>
                <a:schemeClr val="accent2"/>
              </a:buClr>
              <a:buSzPts val="1100"/>
              <a:buChar char="■"/>
              <a:defRPr>
                <a:solidFill>
                  <a:schemeClr val="accent2"/>
                </a:solidFill>
              </a:defRPr>
            </a:lvl9pPr>
          </a:lstStyle>
          <a:p/>
        </p:txBody>
      </p:sp>
      <p:sp>
        <p:nvSpPr>
          <p:cNvPr id="130" name="Google Shape;130;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1" name="Shape 131"/>
        <p:cNvGrpSpPr/>
        <p:nvPr/>
      </p:nvGrpSpPr>
      <p:grpSpPr>
        <a:xfrm>
          <a:off x="0" y="0"/>
          <a:ext cx="0" cy="0"/>
          <a:chOff x="0" y="0"/>
          <a:chExt cx="0" cy="0"/>
        </a:xfrm>
      </p:grpSpPr>
      <p:sp>
        <p:nvSpPr>
          <p:cNvPr id="132" name="Google Shape;132;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with text">
  <p:cSld name="CUSTOM_15">
    <p:spTree>
      <p:nvGrpSpPr>
        <p:cNvPr id="133" name="Shape 133"/>
        <p:cNvGrpSpPr/>
        <p:nvPr/>
      </p:nvGrpSpPr>
      <p:grpSpPr>
        <a:xfrm>
          <a:off x="0" y="0"/>
          <a:ext cx="0" cy="0"/>
          <a:chOff x="0" y="0"/>
          <a:chExt cx="0" cy="0"/>
        </a:xfrm>
      </p:grpSpPr>
      <p:sp>
        <p:nvSpPr>
          <p:cNvPr id="134" name="Google Shape;134;p31"/>
          <p:cNvSpPr txBox="1"/>
          <p:nvPr>
            <p:ph type="title"/>
          </p:nvPr>
        </p:nvSpPr>
        <p:spPr>
          <a:xfrm>
            <a:off x="227550" y="297175"/>
            <a:ext cx="86889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600"/>
              <a:buNone/>
              <a:defRPr sz="2400">
                <a:solidFill>
                  <a:srgbClr val="193441"/>
                </a:solidFill>
              </a:defRPr>
            </a:lvl1pPr>
            <a:lvl2pPr lvl="1" rtl="0" algn="ctr">
              <a:lnSpc>
                <a:spcPct val="100000"/>
              </a:lnSpc>
              <a:spcBef>
                <a:spcPts val="0"/>
              </a:spcBef>
              <a:spcAft>
                <a:spcPts val="0"/>
              </a:spcAft>
              <a:buSzPts val="2800"/>
              <a:buNone/>
              <a:defRPr>
                <a:solidFill>
                  <a:srgbClr val="193441"/>
                </a:solidFill>
              </a:defRPr>
            </a:lvl2pPr>
            <a:lvl3pPr lvl="2" rtl="0" algn="ctr">
              <a:lnSpc>
                <a:spcPct val="100000"/>
              </a:lnSpc>
              <a:spcBef>
                <a:spcPts val="0"/>
              </a:spcBef>
              <a:spcAft>
                <a:spcPts val="0"/>
              </a:spcAft>
              <a:buSzPts val="2800"/>
              <a:buNone/>
              <a:defRPr>
                <a:solidFill>
                  <a:srgbClr val="193441"/>
                </a:solidFill>
              </a:defRPr>
            </a:lvl3pPr>
            <a:lvl4pPr lvl="3" rtl="0" algn="ctr">
              <a:lnSpc>
                <a:spcPct val="100000"/>
              </a:lnSpc>
              <a:spcBef>
                <a:spcPts val="0"/>
              </a:spcBef>
              <a:spcAft>
                <a:spcPts val="0"/>
              </a:spcAft>
              <a:buSzPts val="2800"/>
              <a:buNone/>
              <a:defRPr>
                <a:solidFill>
                  <a:srgbClr val="193441"/>
                </a:solidFill>
              </a:defRPr>
            </a:lvl4pPr>
            <a:lvl5pPr lvl="4" rtl="0" algn="ctr">
              <a:lnSpc>
                <a:spcPct val="100000"/>
              </a:lnSpc>
              <a:spcBef>
                <a:spcPts val="0"/>
              </a:spcBef>
              <a:spcAft>
                <a:spcPts val="0"/>
              </a:spcAft>
              <a:buSzPts val="2800"/>
              <a:buNone/>
              <a:defRPr>
                <a:solidFill>
                  <a:srgbClr val="193441"/>
                </a:solidFill>
              </a:defRPr>
            </a:lvl5pPr>
            <a:lvl6pPr lvl="5" rtl="0" algn="ctr">
              <a:lnSpc>
                <a:spcPct val="100000"/>
              </a:lnSpc>
              <a:spcBef>
                <a:spcPts val="0"/>
              </a:spcBef>
              <a:spcAft>
                <a:spcPts val="0"/>
              </a:spcAft>
              <a:buSzPts val="2800"/>
              <a:buNone/>
              <a:defRPr>
                <a:solidFill>
                  <a:srgbClr val="193441"/>
                </a:solidFill>
              </a:defRPr>
            </a:lvl6pPr>
            <a:lvl7pPr lvl="6" rtl="0" algn="ctr">
              <a:lnSpc>
                <a:spcPct val="100000"/>
              </a:lnSpc>
              <a:spcBef>
                <a:spcPts val="0"/>
              </a:spcBef>
              <a:spcAft>
                <a:spcPts val="0"/>
              </a:spcAft>
              <a:buSzPts val="2800"/>
              <a:buNone/>
              <a:defRPr>
                <a:solidFill>
                  <a:srgbClr val="193441"/>
                </a:solidFill>
              </a:defRPr>
            </a:lvl7pPr>
            <a:lvl8pPr lvl="7" rtl="0" algn="ctr">
              <a:lnSpc>
                <a:spcPct val="100000"/>
              </a:lnSpc>
              <a:spcBef>
                <a:spcPts val="0"/>
              </a:spcBef>
              <a:spcAft>
                <a:spcPts val="0"/>
              </a:spcAft>
              <a:buSzPts val="2800"/>
              <a:buNone/>
              <a:defRPr>
                <a:solidFill>
                  <a:srgbClr val="193441"/>
                </a:solidFill>
              </a:defRPr>
            </a:lvl8pPr>
            <a:lvl9pPr lvl="8" rtl="0" algn="ctr">
              <a:lnSpc>
                <a:spcPct val="100000"/>
              </a:lnSpc>
              <a:spcBef>
                <a:spcPts val="0"/>
              </a:spcBef>
              <a:spcAft>
                <a:spcPts val="0"/>
              </a:spcAft>
              <a:buSzPts val="2800"/>
              <a:buNone/>
              <a:defRPr>
                <a:solidFill>
                  <a:srgbClr val="193441"/>
                </a:solidFill>
              </a:defRPr>
            </a:lvl9pPr>
          </a:lstStyle>
          <a:p/>
        </p:txBody>
      </p:sp>
      <p:sp>
        <p:nvSpPr>
          <p:cNvPr id="135" name="Google Shape;135;p31"/>
          <p:cNvSpPr txBox="1"/>
          <p:nvPr>
            <p:ph idx="1" type="subTitle"/>
          </p:nvPr>
        </p:nvSpPr>
        <p:spPr>
          <a:xfrm>
            <a:off x="5340273" y="1175975"/>
            <a:ext cx="3095100" cy="14718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36" name="Google Shape;136;p31"/>
          <p:cNvSpPr txBox="1"/>
          <p:nvPr>
            <p:ph idx="2" type="subTitle"/>
          </p:nvPr>
        </p:nvSpPr>
        <p:spPr>
          <a:xfrm>
            <a:off x="5340273" y="3191751"/>
            <a:ext cx="3095100" cy="14718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37" name="Google Shape;137;p3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TWO_COLUMNS_1">
  <p:cSld name="TITLE_AND_TWO_COLUMNS_1">
    <p:spTree>
      <p:nvGrpSpPr>
        <p:cNvPr id="138" name="Shape 138"/>
        <p:cNvGrpSpPr/>
        <p:nvPr/>
      </p:nvGrpSpPr>
      <p:grpSpPr>
        <a:xfrm>
          <a:off x="0" y="0"/>
          <a:ext cx="0" cy="0"/>
          <a:chOff x="0" y="0"/>
          <a:chExt cx="0" cy="0"/>
        </a:xfrm>
      </p:grpSpPr>
      <p:sp>
        <p:nvSpPr>
          <p:cNvPr id="139" name="Google Shape;139;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0" name="Google Shape;140;p32"/>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1" name="Google Shape;141;p32"/>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2" name="Google Shape;142;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1.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0" Type="http://schemas.openxmlformats.org/officeDocument/2006/relationships/slideLayout" Target="../slideLayouts/slideLayout27.xml"/><Relationship Id="rId13" Type="http://schemas.openxmlformats.org/officeDocument/2006/relationships/slideLayout" Target="../slideLayouts/slideLayout30.xml"/><Relationship Id="rId12" Type="http://schemas.openxmlformats.org/officeDocument/2006/relationships/slideLayout" Target="../slideLayouts/slideLayout29.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radigm">
    <p:bg>
      <p:bgPr>
        <a:solidFill>
          <a:schemeClr val="lt1"/>
        </a:solidFill>
      </p:bgPr>
    </p:bg>
    <p:spTree>
      <p:nvGrpSpPr>
        <p:cNvPr id="78" name="Shape 78"/>
        <p:cNvGrpSpPr/>
        <p:nvPr/>
      </p:nvGrpSpPr>
      <p:grpSpPr>
        <a:xfrm>
          <a:off x="0" y="0"/>
          <a:ext cx="0" cy="0"/>
          <a:chOff x="0" y="0"/>
          <a:chExt cx="0" cy="0"/>
        </a:xfrm>
      </p:grpSpPr>
      <p:sp>
        <p:nvSpPr>
          <p:cNvPr id="79" name="Google Shape;79;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p:txBody>
      </p:sp>
      <p:sp>
        <p:nvSpPr>
          <p:cNvPr id="80" name="Google Shape;80;p1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rtl="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indent="-298450" lvl="1" marL="91440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indent="-298450" lvl="2" marL="137160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indent="-298450" lvl="3" marL="182880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indent="-298450" lvl="4" marL="228600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indent="-298450" lvl="5" marL="274320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indent="-298450" lvl="6" marL="320040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indent="-298450" lvl="7" marL="365760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indent="-298450" lvl="8" marL="4114800" rtl="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p:txBody>
      </p:sp>
      <p:sp>
        <p:nvSpPr>
          <p:cNvPr id="81" name="Google Shape;81;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Roboto"/>
                <a:ea typeface="Roboto"/>
                <a:cs typeface="Roboto"/>
                <a:sym typeface="Roboto"/>
              </a:defRPr>
            </a:lvl1pPr>
            <a:lvl2pPr lvl="1" rtl="0" algn="r">
              <a:buNone/>
              <a:defRPr sz="1000">
                <a:solidFill>
                  <a:schemeClr val="dk2"/>
                </a:solidFill>
                <a:latin typeface="Roboto"/>
                <a:ea typeface="Roboto"/>
                <a:cs typeface="Roboto"/>
                <a:sym typeface="Roboto"/>
              </a:defRPr>
            </a:lvl2pPr>
            <a:lvl3pPr lvl="2" rtl="0" algn="r">
              <a:buNone/>
              <a:defRPr sz="1000">
                <a:solidFill>
                  <a:schemeClr val="dk2"/>
                </a:solidFill>
                <a:latin typeface="Roboto"/>
                <a:ea typeface="Roboto"/>
                <a:cs typeface="Roboto"/>
                <a:sym typeface="Roboto"/>
              </a:defRPr>
            </a:lvl3pPr>
            <a:lvl4pPr lvl="3" rtl="0" algn="r">
              <a:buNone/>
              <a:defRPr sz="1000">
                <a:solidFill>
                  <a:schemeClr val="dk2"/>
                </a:solidFill>
                <a:latin typeface="Roboto"/>
                <a:ea typeface="Roboto"/>
                <a:cs typeface="Roboto"/>
                <a:sym typeface="Roboto"/>
              </a:defRPr>
            </a:lvl4pPr>
            <a:lvl5pPr lvl="4" rtl="0" algn="r">
              <a:buNone/>
              <a:defRPr sz="1000">
                <a:solidFill>
                  <a:schemeClr val="dk2"/>
                </a:solidFill>
                <a:latin typeface="Roboto"/>
                <a:ea typeface="Roboto"/>
                <a:cs typeface="Roboto"/>
                <a:sym typeface="Roboto"/>
              </a:defRPr>
            </a:lvl5pPr>
            <a:lvl6pPr lvl="5" rtl="0" algn="r">
              <a:buNone/>
              <a:defRPr sz="1000">
                <a:solidFill>
                  <a:schemeClr val="dk2"/>
                </a:solidFill>
                <a:latin typeface="Roboto"/>
                <a:ea typeface="Roboto"/>
                <a:cs typeface="Roboto"/>
                <a:sym typeface="Roboto"/>
              </a:defRPr>
            </a:lvl6pPr>
            <a:lvl7pPr lvl="6" rtl="0" algn="r">
              <a:buNone/>
              <a:defRPr sz="1000">
                <a:solidFill>
                  <a:schemeClr val="dk2"/>
                </a:solidFill>
                <a:latin typeface="Roboto"/>
                <a:ea typeface="Roboto"/>
                <a:cs typeface="Roboto"/>
                <a:sym typeface="Roboto"/>
              </a:defRPr>
            </a:lvl7pPr>
            <a:lvl8pPr lvl="7" rtl="0" algn="r">
              <a:buNone/>
              <a:defRPr sz="1000">
                <a:solidFill>
                  <a:schemeClr val="dk2"/>
                </a:solidFill>
                <a:latin typeface="Roboto"/>
                <a:ea typeface="Roboto"/>
                <a:cs typeface="Roboto"/>
                <a:sym typeface="Roboto"/>
              </a:defRPr>
            </a:lvl8pPr>
            <a:lvl9pPr lvl="8" rtl="0" algn="r">
              <a:buNone/>
              <a:defRPr sz="1000">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0"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26.png"/><Relationship Id="rId7" Type="http://schemas.openxmlformats.org/officeDocument/2006/relationships/image" Target="../media/image5.png"/><Relationship Id="rId8"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0.xml"/><Relationship Id="rId3" Type="http://schemas.openxmlformats.org/officeDocument/2006/relationships/image" Target="../media/image32.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1.xml"/><Relationship Id="rId3"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2.xml"/><Relationship Id="rId3" Type="http://schemas.openxmlformats.org/officeDocument/2006/relationships/image" Target="../media/image35.png"/><Relationship Id="rId4" Type="http://schemas.openxmlformats.org/officeDocument/2006/relationships/image" Target="../media/image34.png"/><Relationship Id="rId5"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3.xml"/><Relationship Id="rId3" Type="http://schemas.openxmlformats.org/officeDocument/2006/relationships/image" Target="../media/image38.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9.jpg"/><Relationship Id="rId7"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21.png"/><Relationship Id="rId9" Type="http://schemas.openxmlformats.org/officeDocument/2006/relationships/image" Target="../media/image23.png"/><Relationship Id="rId5" Type="http://schemas.openxmlformats.org/officeDocument/2006/relationships/image" Target="../media/image18.png"/><Relationship Id="rId6" Type="http://schemas.openxmlformats.org/officeDocument/2006/relationships/image" Target="../media/image7.png"/><Relationship Id="rId7" Type="http://schemas.openxmlformats.org/officeDocument/2006/relationships/image" Target="../media/image13.png"/><Relationship Id="rId8"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20.png"/><Relationship Id="rId4" Type="http://schemas.openxmlformats.org/officeDocument/2006/relationships/image" Target="../media/image1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22.png"/><Relationship Id="rId5" Type="http://schemas.openxmlformats.org/officeDocument/2006/relationships/image" Target="../media/image37.png"/><Relationship Id="rId6" Type="http://schemas.openxmlformats.org/officeDocument/2006/relationships/image" Target="../media/image27.png"/><Relationship Id="rId7"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xml"/><Relationship Id="rId3"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xml"/><Relationship Id="rId3" Type="http://schemas.openxmlformats.org/officeDocument/2006/relationships/image" Target="../media/image28.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xml"/><Relationship Id="rId3"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xml"/><Relationship Id="rId3"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33"/>
          <p:cNvSpPr/>
          <p:nvPr/>
        </p:nvSpPr>
        <p:spPr>
          <a:xfrm>
            <a:off x="557356" y="545792"/>
            <a:ext cx="7637400" cy="3291600"/>
          </a:xfrm>
          <a:prstGeom prst="rect">
            <a:avLst/>
          </a:prstGeom>
          <a:solidFill>
            <a:srgbClr val="D6DEE1"/>
          </a:solidFill>
          <a:ln cap="flat" cmpd="sng" w="127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48" name="Google Shape;148;p33"/>
          <p:cNvSpPr/>
          <p:nvPr/>
        </p:nvSpPr>
        <p:spPr>
          <a:xfrm>
            <a:off x="811837" y="3494158"/>
            <a:ext cx="7654500" cy="1474200"/>
          </a:xfrm>
          <a:prstGeom prst="rect">
            <a:avLst/>
          </a:prstGeom>
          <a:solidFill>
            <a:srgbClr val="2D80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33"/>
          <p:cNvSpPr txBox="1"/>
          <p:nvPr>
            <p:ph type="title"/>
          </p:nvPr>
        </p:nvSpPr>
        <p:spPr>
          <a:xfrm>
            <a:off x="811837" y="3520932"/>
            <a:ext cx="7654500" cy="9624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9000"/>
              <a:buFont typeface="Gill Sans"/>
              <a:buNone/>
            </a:pPr>
            <a:r>
              <a:rPr lang="fr" sz="2400"/>
              <a:t>ORCA</a:t>
            </a:r>
            <a:r>
              <a:rPr lang="fr" sz="2400">
                <a:solidFill>
                  <a:schemeClr val="lt1"/>
                </a:solidFill>
              </a:rPr>
              <a:t>’S </a:t>
            </a:r>
            <a:endParaRPr sz="2400">
              <a:solidFill>
                <a:schemeClr val="lt1"/>
              </a:solidFill>
            </a:endParaRPr>
          </a:p>
          <a:p>
            <a:pPr indent="0" lvl="0" marL="0" rtl="0" algn="ctr">
              <a:lnSpc>
                <a:spcPct val="100000"/>
              </a:lnSpc>
              <a:spcBef>
                <a:spcPts val="0"/>
              </a:spcBef>
              <a:spcAft>
                <a:spcPts val="0"/>
              </a:spcAft>
              <a:buSzPts val="9000"/>
              <a:buFont typeface="Gill Sans"/>
              <a:buNone/>
            </a:pPr>
            <a:r>
              <a:rPr lang="fr" sz="2400">
                <a:solidFill>
                  <a:schemeClr val="lt1"/>
                </a:solidFill>
              </a:rPr>
              <a:t>PASSIVE ACOUSTIC </a:t>
            </a:r>
            <a:r>
              <a:rPr lang="fr" sz="2400"/>
              <a:t>in DYNI</a:t>
            </a:r>
            <a:endParaRPr sz="2400">
              <a:solidFill>
                <a:schemeClr val="lt1"/>
              </a:solidFill>
            </a:endParaRPr>
          </a:p>
        </p:txBody>
      </p:sp>
      <p:sp>
        <p:nvSpPr>
          <p:cNvPr id="150" name="Google Shape;150;p33"/>
          <p:cNvSpPr txBox="1"/>
          <p:nvPr>
            <p:ph idx="4294967295" type="subTitle"/>
          </p:nvPr>
        </p:nvSpPr>
        <p:spPr>
          <a:xfrm>
            <a:off x="906885" y="4387279"/>
            <a:ext cx="5409300" cy="677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chemeClr val="accent2"/>
              </a:buClr>
              <a:buSzPts val="1400"/>
              <a:buFont typeface="Arial"/>
              <a:buNone/>
            </a:pPr>
            <a:r>
              <a:rPr b="0" i="0" lang="fr" sz="1400" u="none" cap="none" strike="noStrike">
                <a:solidFill>
                  <a:srgbClr val="3F3F3F"/>
                </a:solidFill>
                <a:latin typeface="Gill Sans"/>
                <a:ea typeface="Gill Sans"/>
                <a:cs typeface="Gill Sans"/>
                <a:sym typeface="Gill Sans"/>
              </a:rPr>
              <a:t>Hervé </a:t>
            </a:r>
            <a:r>
              <a:rPr lang="fr" sz="1400">
                <a:solidFill>
                  <a:srgbClr val="3F3F3F"/>
                </a:solidFill>
                <a:latin typeface="Gill Sans"/>
                <a:ea typeface="Gill Sans"/>
                <a:cs typeface="Gill Sans"/>
                <a:sym typeface="Gill Sans"/>
              </a:rPr>
              <a:t>G</a:t>
            </a:r>
            <a:r>
              <a:rPr b="0" i="0" lang="fr" sz="1400" u="none" cap="none" strike="noStrike">
                <a:solidFill>
                  <a:srgbClr val="3F3F3F"/>
                </a:solidFill>
                <a:latin typeface="Gill Sans"/>
                <a:ea typeface="Gill Sans"/>
                <a:cs typeface="Gill Sans"/>
                <a:sym typeface="Gill Sans"/>
              </a:rPr>
              <a:t>lotin, </a:t>
            </a:r>
            <a:r>
              <a:rPr lang="fr" sz="1400">
                <a:solidFill>
                  <a:srgbClr val="3F3F3F"/>
                </a:solidFill>
                <a:latin typeface="Gill Sans"/>
                <a:ea typeface="Gill Sans"/>
                <a:cs typeface="Gill Sans"/>
                <a:sym typeface="Gill Sans"/>
              </a:rPr>
              <a:t>Marion Poupard  glotin@univ-tln.fr</a:t>
            </a:r>
            <a:endParaRPr b="0" i="0" sz="1400" u="none" cap="none" strike="noStrike">
              <a:solidFill>
                <a:srgbClr val="3F3F3F"/>
              </a:solidFill>
              <a:latin typeface="Gill Sans"/>
              <a:ea typeface="Gill Sans"/>
              <a:cs typeface="Gill Sans"/>
              <a:sym typeface="Gill Sans"/>
            </a:endParaRPr>
          </a:p>
          <a:p>
            <a:pPr indent="0" lvl="0" marL="0" marR="0" rtl="0" algn="l">
              <a:lnSpc>
                <a:spcPct val="100000"/>
              </a:lnSpc>
              <a:spcBef>
                <a:spcPts val="0"/>
              </a:spcBef>
              <a:spcAft>
                <a:spcPts val="0"/>
              </a:spcAft>
              <a:buClr>
                <a:schemeClr val="accent2"/>
              </a:buClr>
              <a:buSzPts val="1400"/>
              <a:buFont typeface="Arial"/>
              <a:buNone/>
            </a:pPr>
            <a:r>
              <a:rPr b="0" i="0" lang="fr" sz="1400" u="none" cap="none" strike="noStrike">
                <a:solidFill>
                  <a:srgbClr val="3F3F3F"/>
                </a:solidFill>
                <a:latin typeface="Gill Sans"/>
                <a:ea typeface="Gill Sans"/>
                <a:cs typeface="Gill Sans"/>
                <a:sym typeface="Gill Sans"/>
              </a:rPr>
              <a:t>CNRS LIS DYNI, SMIoT, Univ Toulon, SABIOD MADICS</a:t>
            </a:r>
            <a:endParaRPr b="0" i="0" sz="1400" u="none" cap="none" strike="noStrike">
              <a:solidFill>
                <a:srgbClr val="3F3F3F"/>
              </a:solidFill>
              <a:latin typeface="Gill Sans"/>
              <a:ea typeface="Gill Sans"/>
              <a:cs typeface="Gill Sans"/>
              <a:sym typeface="Gill Sans"/>
            </a:endParaRPr>
          </a:p>
        </p:txBody>
      </p:sp>
      <p:grpSp>
        <p:nvGrpSpPr>
          <p:cNvPr id="151" name="Google Shape;151;p33"/>
          <p:cNvGrpSpPr/>
          <p:nvPr/>
        </p:nvGrpSpPr>
        <p:grpSpPr>
          <a:xfrm>
            <a:off x="994150" y="1019765"/>
            <a:ext cx="1883630" cy="1523584"/>
            <a:chOff x="-1182750" y="3962900"/>
            <a:chExt cx="294575" cy="291450"/>
          </a:xfrm>
        </p:grpSpPr>
        <p:sp>
          <p:nvSpPr>
            <p:cNvPr id="152" name="Google Shape;152;p33"/>
            <p:cNvSpPr/>
            <p:nvPr/>
          </p:nvSpPr>
          <p:spPr>
            <a:xfrm>
              <a:off x="-1078000" y="4030650"/>
              <a:ext cx="17350" cy="17350"/>
            </a:xfrm>
            <a:custGeom>
              <a:rect b="b" l="l" r="r" t="t"/>
              <a:pathLst>
                <a:path extrusionOk="0" h="694" w="694">
                  <a:moveTo>
                    <a:pt x="347" y="0"/>
                  </a:moveTo>
                  <a:cubicBezTo>
                    <a:pt x="158" y="0"/>
                    <a:pt x="0" y="158"/>
                    <a:pt x="0" y="347"/>
                  </a:cubicBezTo>
                  <a:cubicBezTo>
                    <a:pt x="0" y="536"/>
                    <a:pt x="158" y="694"/>
                    <a:pt x="347" y="694"/>
                  </a:cubicBezTo>
                  <a:cubicBezTo>
                    <a:pt x="536" y="694"/>
                    <a:pt x="693" y="536"/>
                    <a:pt x="693" y="347"/>
                  </a:cubicBezTo>
                  <a:cubicBezTo>
                    <a:pt x="693" y="158"/>
                    <a:pt x="536"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33"/>
            <p:cNvSpPr/>
            <p:nvPr/>
          </p:nvSpPr>
          <p:spPr>
            <a:xfrm>
              <a:off x="-1129200" y="4099950"/>
              <a:ext cx="17350" cy="17350"/>
            </a:xfrm>
            <a:custGeom>
              <a:rect b="b" l="l" r="r" t="t"/>
              <a:pathLst>
                <a:path extrusionOk="0" h="694" w="694">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33"/>
            <p:cNvSpPr/>
            <p:nvPr/>
          </p:nvSpPr>
          <p:spPr>
            <a:xfrm>
              <a:off x="-1009475" y="4081850"/>
              <a:ext cx="18125" cy="17350"/>
            </a:xfrm>
            <a:custGeom>
              <a:rect b="b" l="l" r="r" t="t"/>
              <a:pathLst>
                <a:path extrusionOk="0" h="694" w="725">
                  <a:moveTo>
                    <a:pt x="347" y="0"/>
                  </a:moveTo>
                  <a:cubicBezTo>
                    <a:pt x="158" y="0"/>
                    <a:pt x="0" y="158"/>
                    <a:pt x="0" y="347"/>
                  </a:cubicBezTo>
                  <a:cubicBezTo>
                    <a:pt x="0" y="536"/>
                    <a:pt x="158" y="693"/>
                    <a:pt x="347" y="693"/>
                  </a:cubicBezTo>
                  <a:cubicBezTo>
                    <a:pt x="567" y="693"/>
                    <a:pt x="725" y="536"/>
                    <a:pt x="725" y="347"/>
                  </a:cubicBezTo>
                  <a:cubicBezTo>
                    <a:pt x="725" y="158"/>
                    <a:pt x="567"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33"/>
            <p:cNvSpPr/>
            <p:nvPr/>
          </p:nvSpPr>
          <p:spPr>
            <a:xfrm>
              <a:off x="-1182750" y="4168475"/>
              <a:ext cx="292225" cy="34675"/>
            </a:xfrm>
            <a:custGeom>
              <a:rect b="b" l="l" r="r" t="t"/>
              <a:pathLst>
                <a:path extrusionOk="0" h="1387" w="11689">
                  <a:moveTo>
                    <a:pt x="0" y="1"/>
                  </a:moveTo>
                  <a:lnTo>
                    <a:pt x="0" y="347"/>
                  </a:lnTo>
                  <a:lnTo>
                    <a:pt x="63" y="347"/>
                  </a:lnTo>
                  <a:cubicBezTo>
                    <a:pt x="63" y="914"/>
                    <a:pt x="504" y="1387"/>
                    <a:pt x="1071" y="1387"/>
                  </a:cubicBezTo>
                  <a:lnTo>
                    <a:pt x="10680" y="1387"/>
                  </a:lnTo>
                  <a:cubicBezTo>
                    <a:pt x="11247" y="1387"/>
                    <a:pt x="11688" y="914"/>
                    <a:pt x="11688" y="347"/>
                  </a:cubicBezTo>
                  <a:lnTo>
                    <a:pt x="11688"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33"/>
            <p:cNvSpPr/>
            <p:nvPr/>
          </p:nvSpPr>
          <p:spPr>
            <a:xfrm>
              <a:off x="-1117400" y="4220475"/>
              <a:ext cx="161500" cy="33875"/>
            </a:xfrm>
            <a:custGeom>
              <a:rect b="b" l="l" r="r" t="t"/>
              <a:pathLst>
                <a:path extrusionOk="0" h="1355" w="6460">
                  <a:moveTo>
                    <a:pt x="1513" y="0"/>
                  </a:moveTo>
                  <a:lnTo>
                    <a:pt x="1356" y="693"/>
                  </a:lnTo>
                  <a:lnTo>
                    <a:pt x="474" y="693"/>
                  </a:lnTo>
                  <a:cubicBezTo>
                    <a:pt x="32" y="693"/>
                    <a:pt x="1" y="1355"/>
                    <a:pt x="474" y="1355"/>
                  </a:cubicBezTo>
                  <a:lnTo>
                    <a:pt x="5924" y="1355"/>
                  </a:lnTo>
                  <a:cubicBezTo>
                    <a:pt x="6459" y="1355"/>
                    <a:pt x="6459" y="693"/>
                    <a:pt x="5987" y="693"/>
                  </a:cubicBezTo>
                  <a:lnTo>
                    <a:pt x="5073" y="693"/>
                  </a:lnTo>
                  <a:lnTo>
                    <a:pt x="4916" y="0"/>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33"/>
            <p:cNvSpPr/>
            <p:nvPr/>
          </p:nvSpPr>
          <p:spPr>
            <a:xfrm>
              <a:off x="-958300" y="4014100"/>
              <a:ext cx="18150" cy="17350"/>
            </a:xfrm>
            <a:custGeom>
              <a:rect b="b" l="l" r="r" t="t"/>
              <a:pathLst>
                <a:path extrusionOk="0" h="694" w="726">
                  <a:moveTo>
                    <a:pt x="348" y="1"/>
                  </a:moveTo>
                  <a:cubicBezTo>
                    <a:pt x="158" y="1"/>
                    <a:pt x="1" y="158"/>
                    <a:pt x="1" y="347"/>
                  </a:cubicBezTo>
                  <a:cubicBezTo>
                    <a:pt x="1" y="536"/>
                    <a:pt x="158" y="694"/>
                    <a:pt x="348" y="694"/>
                  </a:cubicBezTo>
                  <a:cubicBezTo>
                    <a:pt x="568" y="694"/>
                    <a:pt x="726" y="536"/>
                    <a:pt x="726" y="347"/>
                  </a:cubicBezTo>
                  <a:cubicBezTo>
                    <a:pt x="726" y="158"/>
                    <a:pt x="568" y="1"/>
                    <a:pt x="348"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33"/>
            <p:cNvSpPr/>
            <p:nvPr/>
          </p:nvSpPr>
          <p:spPr>
            <a:xfrm>
              <a:off x="-1180400" y="3962900"/>
              <a:ext cx="292225" cy="188275"/>
            </a:xfrm>
            <a:custGeom>
              <a:rect b="b" l="l" r="r" t="t"/>
              <a:pathLst>
                <a:path extrusionOk="0" h="7531" w="11689">
                  <a:moveTo>
                    <a:pt x="9232" y="1324"/>
                  </a:moveTo>
                  <a:cubicBezTo>
                    <a:pt x="9799" y="1324"/>
                    <a:pt x="10271" y="1797"/>
                    <a:pt x="10271" y="2364"/>
                  </a:cubicBezTo>
                  <a:cubicBezTo>
                    <a:pt x="10271" y="2922"/>
                    <a:pt x="9822" y="3391"/>
                    <a:pt x="9247" y="3391"/>
                  </a:cubicBezTo>
                  <a:cubicBezTo>
                    <a:pt x="9140" y="3391"/>
                    <a:pt x="9029" y="3375"/>
                    <a:pt x="8916" y="3341"/>
                  </a:cubicBezTo>
                  <a:lnTo>
                    <a:pt x="8034" y="4538"/>
                  </a:lnTo>
                  <a:cubicBezTo>
                    <a:pt x="8507" y="5199"/>
                    <a:pt x="7971" y="6144"/>
                    <a:pt x="7152" y="6144"/>
                  </a:cubicBezTo>
                  <a:cubicBezTo>
                    <a:pt x="6491" y="6144"/>
                    <a:pt x="5987" y="5514"/>
                    <a:pt x="6176" y="4790"/>
                  </a:cubicBezTo>
                  <a:lnTo>
                    <a:pt x="4978" y="3908"/>
                  </a:lnTo>
                  <a:cubicBezTo>
                    <a:pt x="4839" y="4007"/>
                    <a:pt x="4661" y="4069"/>
                    <a:pt x="4470" y="4069"/>
                  </a:cubicBezTo>
                  <a:cubicBezTo>
                    <a:pt x="4359" y="4069"/>
                    <a:pt x="4243" y="4048"/>
                    <a:pt x="4128" y="4002"/>
                  </a:cubicBezTo>
                  <a:lnTo>
                    <a:pt x="3214" y="5199"/>
                  </a:lnTo>
                  <a:cubicBezTo>
                    <a:pt x="3340" y="5357"/>
                    <a:pt x="3372" y="5546"/>
                    <a:pt x="3372" y="5735"/>
                  </a:cubicBezTo>
                  <a:cubicBezTo>
                    <a:pt x="3372" y="6302"/>
                    <a:pt x="2899" y="6775"/>
                    <a:pt x="2363" y="6775"/>
                  </a:cubicBezTo>
                  <a:cubicBezTo>
                    <a:pt x="1796" y="6775"/>
                    <a:pt x="1324" y="6302"/>
                    <a:pt x="1324" y="5735"/>
                  </a:cubicBezTo>
                  <a:cubicBezTo>
                    <a:pt x="1324" y="5199"/>
                    <a:pt x="1796" y="4727"/>
                    <a:pt x="2363" y="4727"/>
                  </a:cubicBezTo>
                  <a:cubicBezTo>
                    <a:pt x="2489" y="4727"/>
                    <a:pt x="2552" y="4758"/>
                    <a:pt x="2678" y="4758"/>
                  </a:cubicBezTo>
                  <a:lnTo>
                    <a:pt x="3592" y="3593"/>
                  </a:lnTo>
                  <a:cubicBezTo>
                    <a:pt x="3120" y="2899"/>
                    <a:pt x="3624" y="1954"/>
                    <a:pt x="4443" y="1954"/>
                  </a:cubicBezTo>
                  <a:cubicBezTo>
                    <a:pt x="5104" y="1954"/>
                    <a:pt x="5640" y="2584"/>
                    <a:pt x="5419" y="3309"/>
                  </a:cubicBezTo>
                  <a:lnTo>
                    <a:pt x="6617" y="4223"/>
                  </a:lnTo>
                  <a:cubicBezTo>
                    <a:pt x="6766" y="4116"/>
                    <a:pt x="6959" y="4038"/>
                    <a:pt x="7165" y="4038"/>
                  </a:cubicBezTo>
                  <a:cubicBezTo>
                    <a:pt x="7264" y="4038"/>
                    <a:pt x="7365" y="4056"/>
                    <a:pt x="7467" y="4097"/>
                  </a:cubicBezTo>
                  <a:lnTo>
                    <a:pt x="8381" y="2899"/>
                  </a:lnTo>
                  <a:cubicBezTo>
                    <a:pt x="8255" y="2742"/>
                    <a:pt x="8223" y="2553"/>
                    <a:pt x="8223" y="2364"/>
                  </a:cubicBezTo>
                  <a:cubicBezTo>
                    <a:pt x="8223" y="1797"/>
                    <a:pt x="8696" y="1324"/>
                    <a:pt x="9232" y="1324"/>
                  </a:cubicBezTo>
                  <a:close/>
                  <a:moveTo>
                    <a:pt x="1009" y="1"/>
                  </a:moveTo>
                  <a:cubicBezTo>
                    <a:pt x="473" y="1"/>
                    <a:pt x="1" y="474"/>
                    <a:pt x="1" y="1009"/>
                  </a:cubicBezTo>
                  <a:lnTo>
                    <a:pt x="1" y="7531"/>
                  </a:lnTo>
                  <a:lnTo>
                    <a:pt x="11689" y="7531"/>
                  </a:lnTo>
                  <a:lnTo>
                    <a:pt x="11689" y="1009"/>
                  </a:lnTo>
                  <a:cubicBezTo>
                    <a:pt x="11657" y="411"/>
                    <a:pt x="11185" y="1"/>
                    <a:pt x="10618" y="1"/>
                  </a:cubicBez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59" name="Google Shape;159;p33"/>
          <p:cNvPicPr preferRelativeResize="0"/>
          <p:nvPr/>
        </p:nvPicPr>
        <p:blipFill rotWithShape="1">
          <a:blip r:embed="rId3">
            <a:alphaModFix/>
          </a:blip>
          <a:srcRect b="0" l="45122" r="7869" t="55339"/>
          <a:stretch/>
        </p:blipFill>
        <p:spPr>
          <a:xfrm>
            <a:off x="7874519" y="3988914"/>
            <a:ext cx="994507" cy="393988"/>
          </a:xfrm>
          <a:prstGeom prst="rect">
            <a:avLst/>
          </a:prstGeom>
          <a:noFill/>
          <a:ln>
            <a:noFill/>
          </a:ln>
        </p:spPr>
      </p:pic>
      <p:pic>
        <p:nvPicPr>
          <p:cNvPr id="160" name="Google Shape;160;p33"/>
          <p:cNvPicPr preferRelativeResize="0"/>
          <p:nvPr/>
        </p:nvPicPr>
        <p:blipFill rotWithShape="1">
          <a:blip r:embed="rId3">
            <a:alphaModFix/>
          </a:blip>
          <a:srcRect b="54342" l="0" r="46253" t="0"/>
          <a:stretch/>
        </p:blipFill>
        <p:spPr>
          <a:xfrm>
            <a:off x="7874514" y="4534426"/>
            <a:ext cx="1205825" cy="397639"/>
          </a:xfrm>
          <a:prstGeom prst="rect">
            <a:avLst/>
          </a:prstGeom>
          <a:noFill/>
          <a:ln>
            <a:noFill/>
          </a:ln>
        </p:spPr>
      </p:pic>
      <p:pic>
        <p:nvPicPr>
          <p:cNvPr id="161" name="Google Shape;161;p33"/>
          <p:cNvPicPr preferRelativeResize="0"/>
          <p:nvPr/>
        </p:nvPicPr>
        <p:blipFill rotWithShape="1">
          <a:blip r:embed="rId4">
            <a:alphaModFix/>
          </a:blip>
          <a:srcRect b="37601" l="14575" r="61128" t="31979"/>
          <a:stretch/>
        </p:blipFill>
        <p:spPr>
          <a:xfrm>
            <a:off x="1263652" y="4001221"/>
            <a:ext cx="372834" cy="229257"/>
          </a:xfrm>
          <a:prstGeom prst="rect">
            <a:avLst/>
          </a:prstGeom>
          <a:noFill/>
          <a:ln>
            <a:noFill/>
          </a:ln>
        </p:spPr>
      </p:pic>
      <p:pic>
        <p:nvPicPr>
          <p:cNvPr id="162" name="Google Shape;162;p33"/>
          <p:cNvPicPr preferRelativeResize="0"/>
          <p:nvPr/>
        </p:nvPicPr>
        <p:blipFill rotWithShape="1">
          <a:blip r:embed="rId5">
            <a:alphaModFix/>
          </a:blip>
          <a:srcRect b="0" l="0" r="0" t="0"/>
          <a:stretch/>
        </p:blipFill>
        <p:spPr>
          <a:xfrm>
            <a:off x="3740207" y="1020799"/>
            <a:ext cx="1410274" cy="1410274"/>
          </a:xfrm>
          <a:prstGeom prst="rect">
            <a:avLst/>
          </a:prstGeom>
          <a:noFill/>
          <a:ln>
            <a:noFill/>
          </a:ln>
        </p:spPr>
      </p:pic>
      <p:pic>
        <p:nvPicPr>
          <p:cNvPr id="163" name="Google Shape;163;p33"/>
          <p:cNvPicPr preferRelativeResize="0"/>
          <p:nvPr/>
        </p:nvPicPr>
        <p:blipFill rotWithShape="1">
          <a:blip r:embed="rId6">
            <a:alphaModFix/>
          </a:blip>
          <a:srcRect b="0" l="0" r="0" t="0"/>
          <a:stretch/>
        </p:blipFill>
        <p:spPr>
          <a:xfrm>
            <a:off x="6093438" y="1159396"/>
            <a:ext cx="1659112" cy="1244334"/>
          </a:xfrm>
          <a:prstGeom prst="rect">
            <a:avLst/>
          </a:prstGeom>
          <a:noFill/>
          <a:ln>
            <a:noFill/>
          </a:ln>
        </p:spPr>
      </p:pic>
      <p:pic>
        <p:nvPicPr>
          <p:cNvPr descr="https://lh4.googleusercontent.com/EMfLMvEil7AmJmZ6zKGSWIp-vKsVyYVXwojq5MHZ3_dNj2dVbG-6--K30flUKRhkmhAgr0Xsxfvy9v1cFun4rIlCxdZb_O8SewLn4NMmT_f1B5QPt4FThyg8bN7CygaIrw12Lyitxtg" id="164" name="Google Shape;164;p33"/>
          <p:cNvPicPr preferRelativeResize="0"/>
          <p:nvPr/>
        </p:nvPicPr>
        <p:blipFill rotWithShape="1">
          <a:blip r:embed="rId7">
            <a:alphaModFix/>
          </a:blip>
          <a:srcRect b="0" l="0" r="0" t="0"/>
          <a:stretch/>
        </p:blipFill>
        <p:spPr>
          <a:xfrm>
            <a:off x="959883" y="3605014"/>
            <a:ext cx="961547" cy="752712"/>
          </a:xfrm>
          <a:prstGeom prst="rect">
            <a:avLst/>
          </a:prstGeom>
          <a:noFill/>
          <a:ln>
            <a:noFill/>
          </a:ln>
        </p:spPr>
      </p:pic>
      <p:sp>
        <p:nvSpPr>
          <p:cNvPr id="165" name="Google Shape;165;p33"/>
          <p:cNvSpPr/>
          <p:nvPr/>
        </p:nvSpPr>
        <p:spPr>
          <a:xfrm>
            <a:off x="5837311" y="1019774"/>
            <a:ext cx="2171400" cy="1410300"/>
          </a:xfrm>
          <a:prstGeom prst="roundRect">
            <a:avLst>
              <a:gd fmla="val 16667" name="adj"/>
            </a:avLst>
          </a:prstGeom>
          <a:noFill/>
          <a:ln cap="flat" cmpd="sng" w="571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66" name="Google Shape;166;p33"/>
          <p:cNvPicPr preferRelativeResize="0"/>
          <p:nvPr/>
        </p:nvPicPr>
        <p:blipFill>
          <a:blip r:embed="rId8">
            <a:alphaModFix/>
          </a:blip>
          <a:stretch>
            <a:fillRect/>
          </a:stretch>
        </p:blipFill>
        <p:spPr>
          <a:xfrm>
            <a:off x="7067268" y="4537534"/>
            <a:ext cx="685282" cy="397650"/>
          </a:xfrm>
          <a:prstGeom prst="rect">
            <a:avLst/>
          </a:prstGeom>
          <a:noFill/>
          <a:ln>
            <a:noFill/>
          </a:ln>
        </p:spPr>
      </p:pic>
      <p:pic>
        <p:nvPicPr>
          <p:cNvPr id="167" name="Google Shape;167;p33"/>
          <p:cNvPicPr preferRelativeResize="0"/>
          <p:nvPr/>
        </p:nvPicPr>
        <p:blipFill rotWithShape="1">
          <a:blip r:embed="rId9">
            <a:alphaModFix/>
          </a:blip>
          <a:srcRect b="19411" l="0" r="0" t="10911"/>
          <a:stretch/>
        </p:blipFill>
        <p:spPr>
          <a:xfrm>
            <a:off x="5972600" y="2571750"/>
            <a:ext cx="3171399" cy="1474200"/>
          </a:xfrm>
          <a:prstGeom prst="rect">
            <a:avLst/>
          </a:prstGeom>
          <a:noFill/>
          <a:ln>
            <a:noFill/>
          </a:ln>
        </p:spPr>
      </p:pic>
      <p:pic>
        <p:nvPicPr>
          <p:cNvPr id="168" name="Google Shape;168;p33"/>
          <p:cNvPicPr preferRelativeResize="0"/>
          <p:nvPr/>
        </p:nvPicPr>
        <p:blipFill>
          <a:blip r:embed="rId10">
            <a:alphaModFix/>
          </a:blip>
          <a:stretch>
            <a:fillRect/>
          </a:stretch>
        </p:blipFill>
        <p:spPr>
          <a:xfrm>
            <a:off x="5386724" y="4572421"/>
            <a:ext cx="1518401" cy="327875"/>
          </a:xfrm>
          <a:prstGeom prst="rect">
            <a:avLst/>
          </a:prstGeom>
          <a:noFill/>
          <a:ln>
            <a:noFill/>
          </a:ln>
        </p:spPr>
      </p:pic>
      <p:sp>
        <p:nvSpPr>
          <p:cNvPr id="169" name="Google Shape;169;p33"/>
          <p:cNvSpPr/>
          <p:nvPr/>
        </p:nvSpPr>
        <p:spPr>
          <a:xfrm>
            <a:off x="3136792" y="684246"/>
            <a:ext cx="1605300" cy="229200"/>
          </a:xfrm>
          <a:prstGeom prst="rect">
            <a:avLst/>
          </a:prstGeom>
          <a:solidFill>
            <a:srgbClr val="D6DE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42"/>
          <p:cNvSpPr txBox="1"/>
          <p:nvPr>
            <p:ph idx="4294967295" type="ctrTitle"/>
          </p:nvPr>
        </p:nvSpPr>
        <p:spPr>
          <a:xfrm>
            <a:off x="303550" y="82525"/>
            <a:ext cx="8187900" cy="62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Trajectography</a:t>
            </a:r>
            <a:endParaRPr/>
          </a:p>
        </p:txBody>
      </p:sp>
      <p:sp>
        <p:nvSpPr>
          <p:cNvPr id="291" name="Google Shape;291;p42"/>
          <p:cNvSpPr txBox="1"/>
          <p:nvPr/>
        </p:nvSpPr>
        <p:spPr>
          <a:xfrm>
            <a:off x="163950" y="745000"/>
            <a:ext cx="8979900" cy="8163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Roboto"/>
              <a:buChar char="-"/>
            </a:pPr>
            <a:r>
              <a:rPr lang="fr">
                <a:latin typeface="Roboto"/>
                <a:ea typeface="Roboto"/>
                <a:cs typeface="Roboto"/>
                <a:sym typeface="Roboto"/>
              </a:rPr>
              <a:t>Estimation of the acoustic activity of orcas in the range of each hydrophone over time.</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fr">
                <a:latin typeface="Roboto"/>
                <a:ea typeface="Roboto"/>
                <a:cs typeface="Roboto"/>
                <a:sym typeface="Roboto"/>
              </a:rPr>
              <a:t>Example for August 24, 2017.</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pic>
        <p:nvPicPr>
          <p:cNvPr id="292" name="Google Shape;292;p42"/>
          <p:cNvPicPr preferRelativeResize="0"/>
          <p:nvPr/>
        </p:nvPicPr>
        <p:blipFill>
          <a:blip r:embed="rId3">
            <a:alphaModFix/>
          </a:blip>
          <a:stretch>
            <a:fillRect/>
          </a:stretch>
        </p:blipFill>
        <p:spPr>
          <a:xfrm>
            <a:off x="3683968" y="1127300"/>
            <a:ext cx="5257056" cy="2674725"/>
          </a:xfrm>
          <a:prstGeom prst="rect">
            <a:avLst/>
          </a:prstGeom>
          <a:noFill/>
          <a:ln>
            <a:noFill/>
          </a:ln>
        </p:spPr>
      </p:pic>
      <p:pic>
        <p:nvPicPr>
          <p:cNvPr id="293" name="Google Shape;293;p42"/>
          <p:cNvPicPr preferRelativeResize="0"/>
          <p:nvPr/>
        </p:nvPicPr>
        <p:blipFill>
          <a:blip r:embed="rId4">
            <a:alphaModFix/>
          </a:blip>
          <a:stretch>
            <a:fillRect/>
          </a:stretch>
        </p:blipFill>
        <p:spPr>
          <a:xfrm>
            <a:off x="212200" y="1981610"/>
            <a:ext cx="3329125" cy="2360575"/>
          </a:xfrm>
          <a:prstGeom prst="rect">
            <a:avLst/>
          </a:prstGeom>
          <a:noFill/>
          <a:ln>
            <a:noFill/>
          </a:ln>
        </p:spPr>
      </p:pic>
      <p:graphicFrame>
        <p:nvGraphicFramePr>
          <p:cNvPr id="294" name="Google Shape;294;p42"/>
          <p:cNvGraphicFramePr/>
          <p:nvPr/>
        </p:nvGraphicFramePr>
        <p:xfrm>
          <a:off x="0" y="4762500"/>
          <a:ext cx="3000000" cy="3000000"/>
        </p:xfrm>
        <a:graphic>
          <a:graphicData uri="http://schemas.openxmlformats.org/drawingml/2006/table">
            <a:tbl>
              <a:tblPr>
                <a:noFill/>
                <a:tableStyleId>{C09EE352-7E6D-4580-A3B7-3D09EC8F4DA6}</a:tableStyleId>
              </a:tblPr>
              <a:tblGrid>
                <a:gridCol w="1524000"/>
                <a:gridCol w="1524000"/>
                <a:gridCol w="1524000"/>
                <a:gridCol w="1524000"/>
                <a:gridCol w="1524000"/>
                <a:gridCol w="1524000"/>
              </a:tblGrid>
              <a:tr h="396200">
                <a:tc>
                  <a:txBody>
                    <a:bodyPr/>
                    <a:lstStyle/>
                    <a:p>
                      <a:pPr indent="0" lvl="0" marL="0" rtl="0" algn="ctr">
                        <a:spcBef>
                          <a:spcPts val="0"/>
                        </a:spcBef>
                        <a:spcAft>
                          <a:spcPts val="0"/>
                        </a:spcAft>
                        <a:buNone/>
                      </a:pPr>
                      <a:r>
                        <a:rPr lang="fr">
                          <a:solidFill>
                            <a:schemeClr val="lt2"/>
                          </a:solidFill>
                          <a:latin typeface="Merriweather"/>
                          <a:ea typeface="Merriweather"/>
                          <a:cs typeface="Merriweather"/>
                          <a:sym typeface="Merriweather"/>
                        </a:rPr>
                        <a:t>Introduction</a:t>
                      </a:r>
                      <a:endParaRPr>
                        <a:solidFill>
                          <a:schemeClr val="lt2"/>
                        </a:solidFill>
                        <a:latin typeface="Merriweather"/>
                        <a:ea typeface="Merriweather"/>
                        <a:cs typeface="Merriweather"/>
                        <a:sym typeface="Merriweathe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fr">
                          <a:solidFill>
                            <a:schemeClr val="lt2"/>
                          </a:solidFill>
                          <a:latin typeface="Merriweather"/>
                          <a:ea typeface="Merriweather"/>
                          <a:cs typeface="Merriweather"/>
                          <a:sym typeface="Merriweather"/>
                        </a:rPr>
                        <a:t>Material</a:t>
                      </a:r>
                      <a:endParaRPr>
                        <a:solidFill>
                          <a:schemeClr val="lt2"/>
                        </a:solidFill>
                        <a:latin typeface="Merriweather"/>
                        <a:ea typeface="Merriweather"/>
                        <a:cs typeface="Merriweather"/>
                        <a:sym typeface="Merriweathe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fr">
                          <a:solidFill>
                            <a:schemeClr val="lt2"/>
                          </a:solidFill>
                          <a:latin typeface="Merriweather"/>
                          <a:ea typeface="Merriweather"/>
                          <a:cs typeface="Merriweather"/>
                          <a:sym typeface="Merriweather"/>
                        </a:rPr>
                        <a:t>Data analysis</a:t>
                      </a:r>
                      <a:endParaRPr>
                        <a:solidFill>
                          <a:schemeClr val="lt2"/>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fr">
                          <a:solidFill>
                            <a:schemeClr val="accent2"/>
                          </a:solidFill>
                          <a:latin typeface="Merriweather"/>
                          <a:ea typeface="Merriweather"/>
                          <a:cs typeface="Merriweather"/>
                          <a:sym typeface="Merriweather"/>
                        </a:rPr>
                        <a:t>Results</a:t>
                      </a:r>
                      <a:endParaRPr>
                        <a:solidFill>
                          <a:schemeClr val="accent2"/>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fr">
                          <a:solidFill>
                            <a:schemeClr val="lt2"/>
                          </a:solidFill>
                          <a:latin typeface="Merriweather"/>
                          <a:ea typeface="Merriweather"/>
                          <a:cs typeface="Merriweather"/>
                          <a:sym typeface="Merriweather"/>
                        </a:rPr>
                        <a:t>Discussion</a:t>
                      </a:r>
                      <a:endParaRPr>
                        <a:solidFill>
                          <a:schemeClr val="lt2"/>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fr">
                          <a:solidFill>
                            <a:schemeClr val="lt2"/>
                          </a:solidFill>
                          <a:latin typeface="Merriweather"/>
                          <a:ea typeface="Merriweather"/>
                          <a:cs typeface="Merriweather"/>
                          <a:sym typeface="Merriweather"/>
                        </a:rPr>
                        <a:t>Conclusion</a:t>
                      </a:r>
                      <a:endParaRPr>
                        <a:solidFill>
                          <a:schemeClr val="lt2"/>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r>
            </a:tbl>
          </a:graphicData>
        </a:graphic>
      </p:graphicFrame>
      <p:sp>
        <p:nvSpPr>
          <p:cNvPr id="295" name="Google Shape;295;p42"/>
          <p:cNvSpPr txBox="1"/>
          <p:nvPr/>
        </p:nvSpPr>
        <p:spPr>
          <a:xfrm>
            <a:off x="4056050" y="3650000"/>
            <a:ext cx="4714200" cy="62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1000">
                <a:latin typeface="Roboto"/>
                <a:ea typeface="Roboto"/>
                <a:cs typeface="Roboto"/>
                <a:sym typeface="Roboto"/>
              </a:rPr>
              <a:t>Fig 7: Example  of  the  evolution  of  the  probability  of  call  detection  for each  hydrophone  during  one  day  (August  24,  2017).  During  the  morning,  a group of orcas comes from the east on H5, and is moving on H4, H3, H2 then on H1. Different round trips are made during the day.</a:t>
            </a:r>
            <a:endParaRPr sz="1000">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3"/>
          <p:cNvSpPr txBox="1"/>
          <p:nvPr>
            <p:ph idx="4294967295" type="ctrTitle"/>
          </p:nvPr>
        </p:nvSpPr>
        <p:spPr>
          <a:xfrm>
            <a:off x="303550" y="82525"/>
            <a:ext cx="8187900" cy="62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Voicing statistics</a:t>
            </a:r>
            <a:endParaRPr/>
          </a:p>
        </p:txBody>
      </p:sp>
      <p:sp>
        <p:nvSpPr>
          <p:cNvPr id="301" name="Google Shape;301;p43"/>
          <p:cNvSpPr txBox="1"/>
          <p:nvPr/>
        </p:nvSpPr>
        <p:spPr>
          <a:xfrm>
            <a:off x="104250" y="843625"/>
            <a:ext cx="4261800" cy="2724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fr">
                <a:latin typeface="Roboto"/>
                <a:ea typeface="Roboto"/>
                <a:cs typeface="Roboto"/>
                <a:sym typeface="Roboto"/>
              </a:rPr>
              <a:t>Analyze of the voicing activities according to:</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fr">
                <a:latin typeface="Roboto"/>
                <a:ea typeface="Roboto"/>
                <a:cs typeface="Roboto"/>
                <a:sym typeface="Roboto"/>
              </a:rPr>
              <a:t>Day time/Night time.</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fr">
                <a:latin typeface="Roboto"/>
                <a:ea typeface="Roboto"/>
                <a:cs typeface="Roboto"/>
                <a:sym typeface="Roboto"/>
              </a:rPr>
              <a:t>Full Moon time (from 4 days before to 4 days after a full moon), new Moon time .</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fr">
                <a:latin typeface="Roboto"/>
                <a:ea typeface="Roboto"/>
                <a:cs typeface="Roboto"/>
                <a:sym typeface="Roboto"/>
              </a:rPr>
              <a:t>Rising tide / falling tide.</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fr">
                <a:latin typeface="Roboto"/>
                <a:ea typeface="Roboto"/>
                <a:cs typeface="Roboto"/>
                <a:sym typeface="Roboto"/>
              </a:rPr>
              <a:t>Detect orca calls in each zone during a given time interval.</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fr">
                <a:latin typeface="Roboto"/>
                <a:ea typeface="Roboto"/>
                <a:cs typeface="Roboto"/>
                <a:sym typeface="Roboto"/>
              </a:rPr>
              <a:t>Global patterns of the </a:t>
            </a:r>
            <a:r>
              <a:rPr lang="fr">
                <a:latin typeface="Roboto"/>
                <a:ea typeface="Roboto"/>
                <a:cs typeface="Roboto"/>
                <a:sym typeface="Roboto"/>
              </a:rPr>
              <a:t>orcas’ voicing</a:t>
            </a:r>
            <a:r>
              <a:rPr lang="fr">
                <a:latin typeface="Roboto"/>
                <a:ea typeface="Roboto"/>
                <a:cs typeface="Roboto"/>
                <a:sym typeface="Roboto"/>
              </a:rPr>
              <a:t> activity in time and space variations  in  the  voicing.</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fr">
                <a:latin typeface="Roboto"/>
                <a:ea typeface="Roboto"/>
                <a:cs typeface="Roboto"/>
                <a:sym typeface="Roboto"/>
              </a:rPr>
              <a:t>Activities  of  up  to  a  factor  of  four  between  conditions  and zones.</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fr">
                <a:latin typeface="Roboto"/>
                <a:ea typeface="Roboto"/>
                <a:cs typeface="Roboto"/>
                <a:sym typeface="Roboto"/>
              </a:rPr>
              <a:t>The biggest variation concerns the influence of tide and moon in zone H5.</a:t>
            </a:r>
            <a:endParaRPr>
              <a:latin typeface="Roboto"/>
              <a:ea typeface="Roboto"/>
              <a:cs typeface="Roboto"/>
              <a:sym typeface="Roboto"/>
            </a:endParaRPr>
          </a:p>
        </p:txBody>
      </p:sp>
      <p:pic>
        <p:nvPicPr>
          <p:cNvPr id="302" name="Google Shape;302;p43"/>
          <p:cNvPicPr preferRelativeResize="0"/>
          <p:nvPr/>
        </p:nvPicPr>
        <p:blipFill>
          <a:blip r:embed="rId3">
            <a:alphaModFix/>
          </a:blip>
          <a:stretch>
            <a:fillRect/>
          </a:stretch>
        </p:blipFill>
        <p:spPr>
          <a:xfrm>
            <a:off x="4306339" y="514625"/>
            <a:ext cx="4770251" cy="3702475"/>
          </a:xfrm>
          <a:prstGeom prst="rect">
            <a:avLst/>
          </a:prstGeom>
          <a:noFill/>
          <a:ln>
            <a:noFill/>
          </a:ln>
        </p:spPr>
      </p:pic>
      <p:graphicFrame>
        <p:nvGraphicFramePr>
          <p:cNvPr id="303" name="Google Shape;303;p43"/>
          <p:cNvGraphicFramePr/>
          <p:nvPr/>
        </p:nvGraphicFramePr>
        <p:xfrm>
          <a:off x="0" y="4762500"/>
          <a:ext cx="3000000" cy="3000000"/>
        </p:xfrm>
        <a:graphic>
          <a:graphicData uri="http://schemas.openxmlformats.org/drawingml/2006/table">
            <a:tbl>
              <a:tblPr>
                <a:noFill/>
                <a:tableStyleId>{C09EE352-7E6D-4580-A3B7-3D09EC8F4DA6}</a:tableStyleId>
              </a:tblPr>
              <a:tblGrid>
                <a:gridCol w="1524000"/>
                <a:gridCol w="1524000"/>
                <a:gridCol w="1524000"/>
                <a:gridCol w="1524000"/>
                <a:gridCol w="1524000"/>
                <a:gridCol w="1524000"/>
              </a:tblGrid>
              <a:tr h="396200">
                <a:tc>
                  <a:txBody>
                    <a:bodyPr/>
                    <a:lstStyle/>
                    <a:p>
                      <a:pPr indent="0" lvl="0" marL="0" rtl="0" algn="ctr">
                        <a:spcBef>
                          <a:spcPts val="0"/>
                        </a:spcBef>
                        <a:spcAft>
                          <a:spcPts val="0"/>
                        </a:spcAft>
                        <a:buNone/>
                      </a:pPr>
                      <a:r>
                        <a:rPr lang="fr">
                          <a:solidFill>
                            <a:schemeClr val="lt2"/>
                          </a:solidFill>
                          <a:latin typeface="Merriweather"/>
                          <a:ea typeface="Merriweather"/>
                          <a:cs typeface="Merriweather"/>
                          <a:sym typeface="Merriweather"/>
                        </a:rPr>
                        <a:t>Introduction</a:t>
                      </a:r>
                      <a:endParaRPr>
                        <a:solidFill>
                          <a:schemeClr val="lt2"/>
                        </a:solidFill>
                        <a:latin typeface="Merriweather"/>
                        <a:ea typeface="Merriweather"/>
                        <a:cs typeface="Merriweather"/>
                        <a:sym typeface="Merriweathe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fr">
                          <a:solidFill>
                            <a:schemeClr val="lt2"/>
                          </a:solidFill>
                          <a:latin typeface="Merriweather"/>
                          <a:ea typeface="Merriweather"/>
                          <a:cs typeface="Merriweather"/>
                          <a:sym typeface="Merriweather"/>
                        </a:rPr>
                        <a:t>Material</a:t>
                      </a:r>
                      <a:endParaRPr>
                        <a:solidFill>
                          <a:schemeClr val="lt2"/>
                        </a:solidFill>
                        <a:latin typeface="Merriweather"/>
                        <a:ea typeface="Merriweather"/>
                        <a:cs typeface="Merriweather"/>
                        <a:sym typeface="Merriweathe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fr">
                          <a:solidFill>
                            <a:schemeClr val="lt2"/>
                          </a:solidFill>
                          <a:latin typeface="Merriweather"/>
                          <a:ea typeface="Merriweather"/>
                          <a:cs typeface="Merriweather"/>
                          <a:sym typeface="Merriweather"/>
                        </a:rPr>
                        <a:t>Data analysis</a:t>
                      </a:r>
                      <a:endParaRPr>
                        <a:solidFill>
                          <a:schemeClr val="lt2"/>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fr">
                          <a:solidFill>
                            <a:schemeClr val="accent2"/>
                          </a:solidFill>
                          <a:latin typeface="Merriweather"/>
                          <a:ea typeface="Merriweather"/>
                          <a:cs typeface="Merriweather"/>
                          <a:sym typeface="Merriweather"/>
                        </a:rPr>
                        <a:t>Results</a:t>
                      </a:r>
                      <a:endParaRPr>
                        <a:solidFill>
                          <a:schemeClr val="accent2"/>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fr">
                          <a:solidFill>
                            <a:schemeClr val="lt2"/>
                          </a:solidFill>
                          <a:latin typeface="Merriweather"/>
                          <a:ea typeface="Merriweather"/>
                          <a:cs typeface="Merriweather"/>
                          <a:sym typeface="Merriweather"/>
                        </a:rPr>
                        <a:t>Discussion</a:t>
                      </a:r>
                      <a:endParaRPr>
                        <a:solidFill>
                          <a:schemeClr val="lt2"/>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fr">
                          <a:solidFill>
                            <a:schemeClr val="lt2"/>
                          </a:solidFill>
                          <a:latin typeface="Merriweather"/>
                          <a:ea typeface="Merriweather"/>
                          <a:cs typeface="Merriweather"/>
                          <a:sym typeface="Merriweather"/>
                        </a:rPr>
                        <a:t>Conclusion</a:t>
                      </a:r>
                      <a:endParaRPr>
                        <a:solidFill>
                          <a:schemeClr val="lt2"/>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r>
            </a:tbl>
          </a:graphicData>
        </a:graphic>
      </p:graphicFrame>
      <p:sp>
        <p:nvSpPr>
          <p:cNvPr id="304" name="Google Shape;304;p43"/>
          <p:cNvSpPr txBox="1"/>
          <p:nvPr/>
        </p:nvSpPr>
        <p:spPr>
          <a:xfrm>
            <a:off x="4837000" y="4217100"/>
            <a:ext cx="4239600" cy="54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1000">
                <a:latin typeface="Roboto"/>
                <a:ea typeface="Roboto"/>
                <a:cs typeface="Roboto"/>
                <a:sym typeface="Roboto"/>
              </a:rPr>
              <a:t>Fig 12: Probability of voicing of orca in a zone during a given condition.’Global’  refers  to  no  specific  condition. </a:t>
            </a:r>
            <a:endParaRPr sz="1000">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id="309" name="Google Shape;309;p44"/>
          <p:cNvPicPr preferRelativeResize="0"/>
          <p:nvPr/>
        </p:nvPicPr>
        <p:blipFill>
          <a:blip r:embed="rId3">
            <a:alphaModFix/>
          </a:blip>
          <a:stretch>
            <a:fillRect/>
          </a:stretch>
        </p:blipFill>
        <p:spPr>
          <a:xfrm>
            <a:off x="3147950" y="3151200"/>
            <a:ext cx="2923308" cy="1930049"/>
          </a:xfrm>
          <a:prstGeom prst="rect">
            <a:avLst/>
          </a:prstGeom>
          <a:noFill/>
          <a:ln>
            <a:noFill/>
          </a:ln>
        </p:spPr>
      </p:pic>
      <p:sp>
        <p:nvSpPr>
          <p:cNvPr id="310" name="Google Shape;310;p44"/>
          <p:cNvSpPr txBox="1"/>
          <p:nvPr/>
        </p:nvSpPr>
        <p:spPr>
          <a:xfrm>
            <a:off x="5169613" y="4789488"/>
            <a:ext cx="1114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100">
                <a:solidFill>
                  <a:schemeClr val="lt1"/>
                </a:solidFill>
                <a:latin typeface="Roboto"/>
                <a:ea typeface="Roboto"/>
                <a:cs typeface="Roboto"/>
                <a:sym typeface="Roboto"/>
              </a:rPr>
              <a:t>© Granzotto</a:t>
            </a:r>
            <a:endParaRPr sz="1100">
              <a:solidFill>
                <a:schemeClr val="lt1"/>
              </a:solidFill>
              <a:latin typeface="Roboto"/>
              <a:ea typeface="Roboto"/>
              <a:cs typeface="Roboto"/>
              <a:sym typeface="Roboto"/>
            </a:endParaRPr>
          </a:p>
        </p:txBody>
      </p:sp>
      <p:pic>
        <p:nvPicPr>
          <p:cNvPr id="311" name="Google Shape;311;p44"/>
          <p:cNvPicPr preferRelativeResize="0"/>
          <p:nvPr/>
        </p:nvPicPr>
        <p:blipFill rotWithShape="1">
          <a:blip r:embed="rId4">
            <a:alphaModFix/>
          </a:blip>
          <a:srcRect b="0" l="0" r="2477" t="0"/>
          <a:stretch/>
        </p:blipFill>
        <p:spPr>
          <a:xfrm>
            <a:off x="6188503" y="3162926"/>
            <a:ext cx="2816148" cy="1906600"/>
          </a:xfrm>
          <a:prstGeom prst="rect">
            <a:avLst/>
          </a:prstGeom>
          <a:noFill/>
          <a:ln>
            <a:noFill/>
          </a:ln>
        </p:spPr>
      </p:pic>
      <p:sp>
        <p:nvSpPr>
          <p:cNvPr id="312" name="Google Shape;312;p44"/>
          <p:cNvSpPr txBox="1"/>
          <p:nvPr/>
        </p:nvSpPr>
        <p:spPr>
          <a:xfrm>
            <a:off x="8001788" y="4757138"/>
            <a:ext cx="1114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100">
                <a:solidFill>
                  <a:schemeClr val="lt1"/>
                </a:solidFill>
                <a:latin typeface="Roboto"/>
                <a:ea typeface="Roboto"/>
                <a:cs typeface="Roboto"/>
                <a:sym typeface="Roboto"/>
              </a:rPr>
              <a:t>© Granzotto</a:t>
            </a:r>
            <a:endParaRPr sz="1100">
              <a:solidFill>
                <a:schemeClr val="lt1"/>
              </a:solidFill>
              <a:latin typeface="Roboto"/>
              <a:ea typeface="Roboto"/>
              <a:cs typeface="Roboto"/>
              <a:sym typeface="Roboto"/>
            </a:endParaRPr>
          </a:p>
        </p:txBody>
      </p:sp>
      <p:sp>
        <p:nvSpPr>
          <p:cNvPr id="313" name="Google Shape;313;p44"/>
          <p:cNvSpPr txBox="1"/>
          <p:nvPr/>
        </p:nvSpPr>
        <p:spPr>
          <a:xfrm>
            <a:off x="91100" y="1366450"/>
            <a:ext cx="90249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latin typeface="Roboto"/>
                <a:ea typeface="Roboto"/>
                <a:cs typeface="Roboto"/>
                <a:sym typeface="Roboto"/>
              </a:rPr>
              <a:t>2 acoustic antennas with 5 hydrophones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b="1" lang="fr">
                <a:latin typeface="Roboto"/>
                <a:ea typeface="Roboto"/>
                <a:cs typeface="Roboto"/>
                <a:sym typeface="Roboto"/>
              </a:rPr>
              <a:t>Objectives</a:t>
            </a:r>
            <a:r>
              <a:rPr lang="fr">
                <a:latin typeface="Roboto"/>
                <a:ea typeface="Roboto"/>
                <a:cs typeface="Roboto"/>
                <a:sym typeface="Roboto"/>
              </a:rPr>
              <a:t> : understand how orcas communicate during hunting/travelling periods</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fr">
                <a:latin typeface="Roboto"/>
                <a:ea typeface="Roboto"/>
                <a:cs typeface="Roboto"/>
                <a:sym typeface="Roboto"/>
              </a:rPr>
              <a:t>Associate calls/clicks to an individual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fr">
                <a:latin typeface="Roboto"/>
                <a:ea typeface="Roboto"/>
                <a:cs typeface="Roboto"/>
                <a:sym typeface="Roboto"/>
              </a:rPr>
              <a:t>What are the interactions with humpback whales?</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
        <p:nvSpPr>
          <p:cNvPr id="314" name="Google Shape;314;p44"/>
          <p:cNvSpPr txBox="1"/>
          <p:nvPr>
            <p:ph type="title"/>
          </p:nvPr>
        </p:nvSpPr>
        <p:spPr>
          <a:xfrm>
            <a:off x="311725" y="500925"/>
            <a:ext cx="88323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Project 1 in Norway: 2 mobile acoustic antenna</a:t>
            </a:r>
            <a:r>
              <a:rPr lang="fr"/>
              <a:t>s</a:t>
            </a:r>
            <a:endParaRPr/>
          </a:p>
        </p:txBody>
      </p:sp>
      <p:pic>
        <p:nvPicPr>
          <p:cNvPr id="315" name="Google Shape;315;p44"/>
          <p:cNvPicPr preferRelativeResize="0"/>
          <p:nvPr/>
        </p:nvPicPr>
        <p:blipFill>
          <a:blip r:embed="rId5">
            <a:alphaModFix/>
          </a:blip>
          <a:stretch>
            <a:fillRect/>
          </a:stretch>
        </p:blipFill>
        <p:spPr>
          <a:xfrm>
            <a:off x="134151" y="3151199"/>
            <a:ext cx="2896552" cy="1930052"/>
          </a:xfrm>
          <a:prstGeom prst="rect">
            <a:avLst/>
          </a:prstGeom>
          <a:noFill/>
          <a:ln>
            <a:noFill/>
          </a:ln>
        </p:spPr>
      </p:pic>
      <p:sp>
        <p:nvSpPr>
          <p:cNvPr id="316" name="Google Shape;316;p44"/>
          <p:cNvSpPr txBox="1"/>
          <p:nvPr/>
        </p:nvSpPr>
        <p:spPr>
          <a:xfrm>
            <a:off x="1976763" y="4757138"/>
            <a:ext cx="1114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100">
                <a:solidFill>
                  <a:schemeClr val="lt1"/>
                </a:solidFill>
                <a:latin typeface="Roboto"/>
                <a:ea typeface="Roboto"/>
                <a:cs typeface="Roboto"/>
                <a:sym typeface="Roboto"/>
              </a:rPr>
              <a:t>© Granzotto</a:t>
            </a:r>
            <a:endParaRPr sz="1100">
              <a:solidFill>
                <a:schemeClr val="lt1"/>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5"/>
          <p:cNvSpPr txBox="1"/>
          <p:nvPr>
            <p:ph type="title"/>
          </p:nvPr>
        </p:nvSpPr>
        <p:spPr>
          <a:xfrm>
            <a:off x="311725" y="500925"/>
            <a:ext cx="88323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Project 2 in Norway: 2 static acoustic antennas</a:t>
            </a:r>
            <a:endParaRPr/>
          </a:p>
        </p:txBody>
      </p:sp>
      <p:pic>
        <p:nvPicPr>
          <p:cNvPr id="322" name="Google Shape;322;p45"/>
          <p:cNvPicPr preferRelativeResize="0"/>
          <p:nvPr/>
        </p:nvPicPr>
        <p:blipFill>
          <a:blip r:embed="rId3">
            <a:alphaModFix/>
          </a:blip>
          <a:stretch>
            <a:fillRect/>
          </a:stretch>
        </p:blipFill>
        <p:spPr>
          <a:xfrm>
            <a:off x="5547200" y="1311588"/>
            <a:ext cx="3397020" cy="3714075"/>
          </a:xfrm>
          <a:prstGeom prst="rect">
            <a:avLst/>
          </a:prstGeom>
          <a:noFill/>
          <a:ln>
            <a:noFill/>
          </a:ln>
        </p:spPr>
      </p:pic>
      <p:sp>
        <p:nvSpPr>
          <p:cNvPr id="323" name="Google Shape;323;p45"/>
          <p:cNvSpPr/>
          <p:nvPr/>
        </p:nvSpPr>
        <p:spPr>
          <a:xfrm rot="851723">
            <a:off x="6385667" y="2162266"/>
            <a:ext cx="489455" cy="878433"/>
          </a:xfrm>
          <a:custGeom>
            <a:rect b="b" l="l" r="r" t="t"/>
            <a:pathLst>
              <a:path extrusionOk="0" h="27326" w="32029">
                <a:moveTo>
                  <a:pt x="27903" y="2669"/>
                </a:moveTo>
                <a:cubicBezTo>
                  <a:pt x="25495" y="1413"/>
                  <a:pt x="21202" y="-471"/>
                  <a:pt x="16909" y="157"/>
                </a:cubicBezTo>
                <a:cubicBezTo>
                  <a:pt x="12616" y="785"/>
                  <a:pt x="4868" y="3665"/>
                  <a:pt x="2146" y="6439"/>
                </a:cubicBezTo>
                <a:cubicBezTo>
                  <a:pt x="-576" y="9214"/>
                  <a:pt x="0" y="13454"/>
                  <a:pt x="576" y="16804"/>
                </a:cubicBezTo>
                <a:cubicBezTo>
                  <a:pt x="1152" y="20155"/>
                  <a:pt x="2565" y="25129"/>
                  <a:pt x="5601" y="26542"/>
                </a:cubicBezTo>
                <a:cubicBezTo>
                  <a:pt x="8637" y="27956"/>
                  <a:pt x="14606" y="27274"/>
                  <a:pt x="18794" y="25285"/>
                </a:cubicBezTo>
                <a:cubicBezTo>
                  <a:pt x="22982" y="23296"/>
                  <a:pt x="28636" y="17538"/>
                  <a:pt x="30730" y="14606"/>
                </a:cubicBezTo>
                <a:cubicBezTo>
                  <a:pt x="32824" y="11674"/>
                  <a:pt x="31829" y="9685"/>
                  <a:pt x="31358" y="7695"/>
                </a:cubicBezTo>
                <a:cubicBezTo>
                  <a:pt x="30887" y="5706"/>
                  <a:pt x="30311" y="3925"/>
                  <a:pt x="27903" y="2669"/>
                </a:cubicBezTo>
                <a:close/>
              </a:path>
            </a:pathLst>
          </a:custGeom>
          <a:solidFill>
            <a:srgbClr val="FF0000">
              <a:alpha val="27750"/>
            </a:srgbClr>
          </a:solidFill>
          <a:ln cap="flat" cmpd="sng" w="9525">
            <a:solidFill>
              <a:schemeClr val="dk2"/>
            </a:solidFill>
            <a:prstDash val="solid"/>
            <a:round/>
            <a:headEnd len="med" w="med" type="none"/>
            <a:tailEnd len="med" w="med" type="none"/>
          </a:ln>
        </p:spPr>
      </p:sp>
      <p:sp>
        <p:nvSpPr>
          <p:cNvPr id="324" name="Google Shape;324;p45"/>
          <p:cNvSpPr/>
          <p:nvPr/>
        </p:nvSpPr>
        <p:spPr>
          <a:xfrm rot="4882392">
            <a:off x="6153826" y="2867066"/>
            <a:ext cx="800736" cy="683159"/>
          </a:xfrm>
          <a:custGeom>
            <a:rect b="b" l="l" r="r" t="t"/>
            <a:pathLst>
              <a:path extrusionOk="0" h="27326" w="32029">
                <a:moveTo>
                  <a:pt x="27903" y="2669"/>
                </a:moveTo>
                <a:cubicBezTo>
                  <a:pt x="25495" y="1413"/>
                  <a:pt x="21202" y="-471"/>
                  <a:pt x="16909" y="157"/>
                </a:cubicBezTo>
                <a:cubicBezTo>
                  <a:pt x="12616" y="785"/>
                  <a:pt x="4868" y="3665"/>
                  <a:pt x="2146" y="6439"/>
                </a:cubicBezTo>
                <a:cubicBezTo>
                  <a:pt x="-576" y="9214"/>
                  <a:pt x="0" y="13454"/>
                  <a:pt x="576" y="16804"/>
                </a:cubicBezTo>
                <a:cubicBezTo>
                  <a:pt x="1152" y="20155"/>
                  <a:pt x="2565" y="25129"/>
                  <a:pt x="5601" y="26542"/>
                </a:cubicBezTo>
                <a:cubicBezTo>
                  <a:pt x="8637" y="27956"/>
                  <a:pt x="14606" y="27274"/>
                  <a:pt x="18794" y="25285"/>
                </a:cubicBezTo>
                <a:cubicBezTo>
                  <a:pt x="22982" y="23296"/>
                  <a:pt x="28636" y="17538"/>
                  <a:pt x="30730" y="14606"/>
                </a:cubicBezTo>
                <a:cubicBezTo>
                  <a:pt x="32824" y="11674"/>
                  <a:pt x="31829" y="9685"/>
                  <a:pt x="31358" y="7695"/>
                </a:cubicBezTo>
                <a:cubicBezTo>
                  <a:pt x="30887" y="5706"/>
                  <a:pt x="30311" y="3925"/>
                  <a:pt x="27903" y="2669"/>
                </a:cubicBezTo>
                <a:close/>
              </a:path>
            </a:pathLst>
          </a:custGeom>
          <a:solidFill>
            <a:srgbClr val="95DB4F">
              <a:alpha val="27750"/>
            </a:srgbClr>
          </a:solidFill>
          <a:ln cap="flat" cmpd="sng" w="9525">
            <a:solidFill>
              <a:schemeClr val="dk2"/>
            </a:solidFill>
            <a:prstDash val="solid"/>
            <a:round/>
            <a:headEnd len="med" w="med" type="none"/>
            <a:tailEnd len="med" w="med" type="none"/>
          </a:ln>
        </p:spPr>
      </p:sp>
      <p:sp>
        <p:nvSpPr>
          <p:cNvPr id="325" name="Google Shape;325;p45"/>
          <p:cNvSpPr/>
          <p:nvPr/>
        </p:nvSpPr>
        <p:spPr>
          <a:xfrm rot="-10668609">
            <a:off x="6652113" y="1969071"/>
            <a:ext cx="259089" cy="247087"/>
          </a:xfrm>
          <a:prstGeom prst="triangle">
            <a:avLst>
              <a:gd fmla="val 50000" name="adj"/>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45"/>
          <p:cNvSpPr/>
          <p:nvPr/>
        </p:nvSpPr>
        <p:spPr>
          <a:xfrm rot="-10668609">
            <a:off x="6652113" y="3322921"/>
            <a:ext cx="259089" cy="247087"/>
          </a:xfrm>
          <a:prstGeom prst="triangle">
            <a:avLst>
              <a:gd fmla="val 50000" name="adj"/>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45"/>
          <p:cNvSpPr txBox="1"/>
          <p:nvPr/>
        </p:nvSpPr>
        <p:spPr>
          <a:xfrm>
            <a:off x="0" y="1311600"/>
            <a:ext cx="5602200" cy="3762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a:latin typeface="Roboto"/>
              <a:ea typeface="Roboto"/>
              <a:cs typeface="Roboto"/>
              <a:sym typeface="Roboto"/>
            </a:endParaRPr>
          </a:p>
          <a:p>
            <a:pPr indent="0" lvl="0" marL="0" rtl="0" algn="l">
              <a:lnSpc>
                <a:spcPct val="115000"/>
              </a:lnSpc>
              <a:spcBef>
                <a:spcPts val="0"/>
              </a:spcBef>
              <a:spcAft>
                <a:spcPts val="0"/>
              </a:spcAft>
              <a:buNone/>
            </a:pPr>
            <a:r>
              <a:rPr lang="fr">
                <a:latin typeface="Roboto"/>
                <a:ea typeface="Roboto"/>
                <a:cs typeface="Roboto"/>
                <a:sym typeface="Roboto"/>
              </a:rPr>
              <a:t>The hydrophones record the soundscape continuously for 3 months</a:t>
            </a:r>
            <a:r>
              <a:rPr lang="fr">
                <a:latin typeface="Roboto"/>
                <a:ea typeface="Roboto"/>
                <a:cs typeface="Roboto"/>
                <a:sym typeface="Roboto"/>
              </a:rPr>
              <a:t>.</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lnSpc>
                <a:spcPct val="115000"/>
              </a:lnSpc>
              <a:spcBef>
                <a:spcPts val="0"/>
              </a:spcBef>
              <a:spcAft>
                <a:spcPts val="0"/>
              </a:spcAft>
              <a:buNone/>
            </a:pPr>
            <a:r>
              <a:rPr lang="fr">
                <a:latin typeface="Roboto"/>
                <a:ea typeface="Roboto"/>
                <a:cs typeface="Roboto"/>
                <a:sym typeface="Roboto"/>
              </a:rPr>
              <a:t>Analyze of the voicing activities H24 of rorqual, humpback, orcas and others (purposis, pilot whales…).</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fr">
                <a:latin typeface="Roboto"/>
                <a:ea typeface="Roboto"/>
                <a:cs typeface="Roboto"/>
                <a:sym typeface="Roboto"/>
              </a:rPr>
              <a:t>How cetaceans enter the fjord ? How long they stay in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fr">
                <a:latin typeface="Roboto"/>
                <a:ea typeface="Roboto"/>
                <a:cs typeface="Roboto"/>
                <a:sym typeface="Roboto"/>
              </a:rPr>
              <a:t>Variation of vocal activities between night versus day time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fr">
                <a:latin typeface="Roboto"/>
                <a:ea typeface="Roboto"/>
                <a:cs typeface="Roboto"/>
                <a:sym typeface="Roboto"/>
              </a:rPr>
              <a:t>Can we built a catalogue of the calls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fr">
                <a:latin typeface="Roboto"/>
                <a:ea typeface="Roboto"/>
                <a:cs typeface="Roboto"/>
                <a:sym typeface="Roboto"/>
              </a:rPr>
              <a:t>Influence of environmental data on cetaceans vocalization ?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fr">
                <a:latin typeface="Roboto"/>
                <a:ea typeface="Roboto"/>
                <a:cs typeface="Roboto"/>
                <a:sym typeface="Roboto"/>
              </a:rPr>
              <a:t>Monitoring of the antropophony (fishers…) during months / years, </a:t>
            </a:r>
            <a:endParaRPr>
              <a:latin typeface="Roboto"/>
              <a:ea typeface="Roboto"/>
              <a:cs typeface="Roboto"/>
              <a:sym typeface="Roboto"/>
            </a:endParaRPr>
          </a:p>
          <a:p>
            <a:pPr indent="0" lvl="0" marL="0" rtl="0" algn="l">
              <a:spcBef>
                <a:spcPts val="0"/>
              </a:spcBef>
              <a:spcAft>
                <a:spcPts val="0"/>
              </a:spcAft>
              <a:buNone/>
            </a:pPr>
            <a:r>
              <a:rPr lang="fr">
                <a:latin typeface="Roboto"/>
                <a:ea typeface="Roboto"/>
                <a:cs typeface="Roboto"/>
                <a:sym typeface="Roboto"/>
              </a:rPr>
              <a:t>and climate changes.</a:t>
            </a:r>
            <a:endParaRPr>
              <a:latin typeface="Roboto"/>
              <a:ea typeface="Roboto"/>
              <a:cs typeface="Roboto"/>
              <a:sym typeface="Roboto"/>
            </a:endParaRPr>
          </a:p>
        </p:txBody>
      </p:sp>
      <p:grpSp>
        <p:nvGrpSpPr>
          <p:cNvPr id="328" name="Google Shape;328;p45"/>
          <p:cNvGrpSpPr/>
          <p:nvPr/>
        </p:nvGrpSpPr>
        <p:grpSpPr>
          <a:xfrm>
            <a:off x="5602175" y="1300563"/>
            <a:ext cx="2655439" cy="600300"/>
            <a:chOff x="5377575" y="-60100"/>
            <a:chExt cx="2655439" cy="600300"/>
          </a:xfrm>
        </p:grpSpPr>
        <p:pic>
          <p:nvPicPr>
            <p:cNvPr id="329" name="Google Shape;329;p45"/>
            <p:cNvPicPr preferRelativeResize="0"/>
            <p:nvPr/>
          </p:nvPicPr>
          <p:blipFill>
            <a:blip r:embed="rId4">
              <a:alphaModFix/>
            </a:blip>
            <a:stretch>
              <a:fillRect/>
            </a:stretch>
          </p:blipFill>
          <p:spPr>
            <a:xfrm>
              <a:off x="5377575" y="118904"/>
              <a:ext cx="1741100" cy="316150"/>
            </a:xfrm>
            <a:prstGeom prst="rect">
              <a:avLst/>
            </a:prstGeom>
            <a:noFill/>
            <a:ln>
              <a:noFill/>
            </a:ln>
          </p:spPr>
        </p:pic>
        <p:sp>
          <p:nvSpPr>
            <p:cNvPr id="330" name="Google Shape;330;p45"/>
            <p:cNvSpPr txBox="1"/>
            <p:nvPr/>
          </p:nvSpPr>
          <p:spPr>
            <a:xfrm>
              <a:off x="7086214" y="-60100"/>
              <a:ext cx="946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700"/>
                <a:t>B</a:t>
              </a:r>
              <a:endParaRPr sz="2700"/>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cxnSp>
        <p:nvCxnSpPr>
          <p:cNvPr id="335" name="Google Shape;335;p46"/>
          <p:cNvCxnSpPr/>
          <p:nvPr/>
        </p:nvCxnSpPr>
        <p:spPr>
          <a:xfrm>
            <a:off x="2421825" y="3909525"/>
            <a:ext cx="1107000" cy="1107000"/>
          </a:xfrm>
          <a:prstGeom prst="straightConnector1">
            <a:avLst/>
          </a:prstGeom>
          <a:noFill/>
          <a:ln cap="flat" cmpd="sng" w="9525">
            <a:solidFill>
              <a:schemeClr val="dk2"/>
            </a:solidFill>
            <a:prstDash val="solid"/>
            <a:round/>
            <a:headEnd len="med" w="med" type="none"/>
            <a:tailEnd len="med" w="med" type="triangle"/>
          </a:ln>
        </p:spPr>
      </p:cxnSp>
      <p:pic>
        <p:nvPicPr>
          <p:cNvPr id="336" name="Google Shape;336;p46"/>
          <p:cNvPicPr preferRelativeResize="0"/>
          <p:nvPr/>
        </p:nvPicPr>
        <p:blipFill rotWithShape="1">
          <a:blip r:embed="rId3">
            <a:alphaModFix/>
          </a:blip>
          <a:srcRect b="7034" l="7959" r="9038" t="16994"/>
          <a:stretch/>
        </p:blipFill>
        <p:spPr>
          <a:xfrm>
            <a:off x="315675" y="260800"/>
            <a:ext cx="8512661" cy="4382851"/>
          </a:xfrm>
          <a:prstGeom prst="rect">
            <a:avLst/>
          </a:prstGeom>
          <a:noFill/>
          <a:ln>
            <a:noFill/>
          </a:ln>
        </p:spPr>
      </p:pic>
      <p:cxnSp>
        <p:nvCxnSpPr>
          <p:cNvPr id="337" name="Google Shape;337;p46"/>
          <p:cNvCxnSpPr/>
          <p:nvPr/>
        </p:nvCxnSpPr>
        <p:spPr>
          <a:xfrm flipH="1">
            <a:off x="4197800" y="2479500"/>
            <a:ext cx="807300" cy="1580100"/>
          </a:xfrm>
          <a:prstGeom prst="straightConnector1">
            <a:avLst/>
          </a:prstGeom>
          <a:noFill/>
          <a:ln cap="flat" cmpd="sng" w="28575">
            <a:solidFill>
              <a:srgbClr val="FF0000"/>
            </a:solidFill>
            <a:prstDash val="solid"/>
            <a:round/>
            <a:headEnd len="med" w="med" type="none"/>
            <a:tailEnd len="med" w="med" type="triangle"/>
          </a:ln>
        </p:spPr>
      </p:cxnSp>
      <p:sp>
        <p:nvSpPr>
          <p:cNvPr id="338" name="Google Shape;338;p46"/>
          <p:cNvSpPr txBox="1"/>
          <p:nvPr/>
        </p:nvSpPr>
        <p:spPr>
          <a:xfrm>
            <a:off x="5215950" y="659225"/>
            <a:ext cx="2564400" cy="831300"/>
          </a:xfrm>
          <a:prstGeom prst="rect">
            <a:avLst/>
          </a:prstGeom>
          <a:solidFill>
            <a:srgbClr val="00FF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latin typeface="Roboto"/>
                <a:ea typeface="Roboto"/>
                <a:cs typeface="Roboto"/>
                <a:sym typeface="Roboto"/>
              </a:rPr>
              <a:t>You can experience and listen Valhallab real time recordings from Whalehouse </a:t>
            </a:r>
            <a:endParaRPr>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47"/>
          <p:cNvSpPr txBox="1"/>
          <p:nvPr>
            <p:ph type="ctrTitle"/>
          </p:nvPr>
        </p:nvSpPr>
        <p:spPr>
          <a:xfrm>
            <a:off x="311700" y="539725"/>
            <a:ext cx="8520600" cy="128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Thanks for your attention !</a:t>
            </a:r>
            <a:endParaRPr/>
          </a:p>
        </p:txBody>
      </p:sp>
      <p:sp>
        <p:nvSpPr>
          <p:cNvPr id="344" name="Google Shape;344;p47"/>
          <p:cNvSpPr txBox="1"/>
          <p:nvPr>
            <p:ph idx="1" type="subTitle"/>
          </p:nvPr>
        </p:nvSpPr>
        <p:spPr>
          <a:xfrm>
            <a:off x="311700" y="1878560"/>
            <a:ext cx="4242600" cy="73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34"/>
          <p:cNvSpPr txBox="1"/>
          <p:nvPr>
            <p:ph type="title"/>
          </p:nvPr>
        </p:nvSpPr>
        <p:spPr>
          <a:xfrm>
            <a:off x="355975" y="185525"/>
            <a:ext cx="4248000" cy="5445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Clr>
                <a:schemeClr val="dk1"/>
              </a:buClr>
              <a:buSzPct val="36666"/>
              <a:buFont typeface="Arial"/>
              <a:buNone/>
            </a:pPr>
            <a:r>
              <a:rPr lang="fr" sz="3000"/>
              <a:t>The team DYNI</a:t>
            </a:r>
            <a:endParaRPr sz="3000">
              <a:solidFill>
                <a:srgbClr val="193441"/>
              </a:solidFill>
            </a:endParaRPr>
          </a:p>
        </p:txBody>
      </p:sp>
      <p:sp>
        <p:nvSpPr>
          <p:cNvPr id="175" name="Google Shape;175;p34"/>
          <p:cNvSpPr txBox="1"/>
          <p:nvPr>
            <p:ph idx="2" type="title"/>
          </p:nvPr>
        </p:nvSpPr>
        <p:spPr>
          <a:xfrm>
            <a:off x="463975" y="1124550"/>
            <a:ext cx="4248000" cy="27588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fr"/>
              <a:t>We are research group of the Laboratoire d’Informatique &amp; Systemes (LIS) - UMR 7020 CNRS hosted at the Université de Toulon (UTLN), France. Our aim is develop and innovate in methods of machine learning, signal processing and data analysis in order to improve our knowledge and understanding in physical and natural systems.</a:t>
            </a:r>
            <a:endParaRPr/>
          </a:p>
        </p:txBody>
      </p:sp>
      <p:pic>
        <p:nvPicPr>
          <p:cNvPr id="176" name="Google Shape;176;p34"/>
          <p:cNvPicPr preferRelativeResize="0"/>
          <p:nvPr/>
        </p:nvPicPr>
        <p:blipFill rotWithShape="1">
          <a:blip r:embed="rId3">
            <a:alphaModFix/>
          </a:blip>
          <a:srcRect b="0" l="0" r="0" t="0"/>
          <a:stretch/>
        </p:blipFill>
        <p:spPr>
          <a:xfrm>
            <a:off x="5084200" y="0"/>
            <a:ext cx="4059802" cy="1567224"/>
          </a:xfrm>
          <a:prstGeom prst="rect">
            <a:avLst/>
          </a:prstGeom>
          <a:noFill/>
          <a:ln>
            <a:noFill/>
          </a:ln>
        </p:spPr>
      </p:pic>
      <p:pic>
        <p:nvPicPr>
          <p:cNvPr id="177" name="Google Shape;177;p34"/>
          <p:cNvPicPr preferRelativeResize="0"/>
          <p:nvPr/>
        </p:nvPicPr>
        <p:blipFill rotWithShape="1">
          <a:blip r:embed="rId4">
            <a:alphaModFix/>
          </a:blip>
          <a:srcRect b="0" l="0" r="15461" t="0"/>
          <a:stretch/>
        </p:blipFill>
        <p:spPr>
          <a:xfrm>
            <a:off x="5084200" y="1567225"/>
            <a:ext cx="2011000" cy="1774300"/>
          </a:xfrm>
          <a:prstGeom prst="rect">
            <a:avLst/>
          </a:prstGeom>
          <a:noFill/>
          <a:ln>
            <a:noFill/>
          </a:ln>
        </p:spPr>
      </p:pic>
      <p:pic>
        <p:nvPicPr>
          <p:cNvPr id="178" name="Google Shape;178;p34"/>
          <p:cNvPicPr preferRelativeResize="0"/>
          <p:nvPr/>
        </p:nvPicPr>
        <p:blipFill rotWithShape="1">
          <a:blip r:embed="rId5">
            <a:alphaModFix/>
          </a:blip>
          <a:srcRect b="0" l="11699" r="0" t="0"/>
          <a:stretch/>
        </p:blipFill>
        <p:spPr>
          <a:xfrm>
            <a:off x="7095200" y="1567225"/>
            <a:ext cx="2048800" cy="1774300"/>
          </a:xfrm>
          <a:prstGeom prst="rect">
            <a:avLst/>
          </a:prstGeom>
          <a:noFill/>
          <a:ln>
            <a:noFill/>
          </a:ln>
        </p:spPr>
      </p:pic>
      <p:pic>
        <p:nvPicPr>
          <p:cNvPr id="179" name="Google Shape;179;p34"/>
          <p:cNvPicPr preferRelativeResize="0"/>
          <p:nvPr/>
        </p:nvPicPr>
        <p:blipFill rotWithShape="1">
          <a:blip r:embed="rId6">
            <a:alphaModFix/>
          </a:blip>
          <a:srcRect b="0" l="0" r="18513" t="0"/>
          <a:stretch/>
        </p:blipFill>
        <p:spPr>
          <a:xfrm>
            <a:off x="5096925" y="3341525"/>
            <a:ext cx="1998275" cy="1807651"/>
          </a:xfrm>
          <a:prstGeom prst="rect">
            <a:avLst/>
          </a:prstGeom>
          <a:noFill/>
          <a:ln>
            <a:noFill/>
          </a:ln>
        </p:spPr>
      </p:pic>
      <p:pic>
        <p:nvPicPr>
          <p:cNvPr id="180" name="Google Shape;180;p34"/>
          <p:cNvPicPr preferRelativeResize="0"/>
          <p:nvPr/>
        </p:nvPicPr>
        <p:blipFill rotWithShape="1">
          <a:blip r:embed="rId7">
            <a:alphaModFix/>
          </a:blip>
          <a:srcRect b="-5842" l="16382" r="11638" t="0"/>
          <a:stretch/>
        </p:blipFill>
        <p:spPr>
          <a:xfrm>
            <a:off x="7090825" y="3327400"/>
            <a:ext cx="2048800" cy="1981429"/>
          </a:xfrm>
          <a:prstGeom prst="rect">
            <a:avLst/>
          </a:prstGeom>
          <a:noFill/>
          <a:ln>
            <a:noFill/>
          </a:ln>
        </p:spPr>
      </p:pic>
      <p:cxnSp>
        <p:nvCxnSpPr>
          <p:cNvPr id="181" name="Google Shape;181;p34"/>
          <p:cNvCxnSpPr/>
          <p:nvPr/>
        </p:nvCxnSpPr>
        <p:spPr>
          <a:xfrm>
            <a:off x="5096925" y="1574800"/>
            <a:ext cx="4051200" cy="0"/>
          </a:xfrm>
          <a:prstGeom prst="straightConnector1">
            <a:avLst/>
          </a:prstGeom>
          <a:noFill/>
          <a:ln cap="flat" cmpd="sng" w="28575">
            <a:solidFill>
              <a:srgbClr val="000000"/>
            </a:solidFill>
            <a:prstDash val="solid"/>
            <a:round/>
            <a:headEnd len="med" w="med" type="none"/>
            <a:tailEnd len="med" w="med" type="none"/>
          </a:ln>
        </p:spPr>
      </p:cxnSp>
      <p:cxnSp>
        <p:nvCxnSpPr>
          <p:cNvPr id="182" name="Google Shape;182;p34"/>
          <p:cNvCxnSpPr/>
          <p:nvPr/>
        </p:nvCxnSpPr>
        <p:spPr>
          <a:xfrm>
            <a:off x="5088500" y="3327400"/>
            <a:ext cx="4051200" cy="0"/>
          </a:xfrm>
          <a:prstGeom prst="straightConnector1">
            <a:avLst/>
          </a:prstGeom>
          <a:noFill/>
          <a:ln cap="flat" cmpd="sng" w="28575">
            <a:solidFill>
              <a:srgbClr val="000000"/>
            </a:solidFill>
            <a:prstDash val="solid"/>
            <a:round/>
            <a:headEnd len="med" w="med" type="none"/>
            <a:tailEnd len="med" w="med" type="none"/>
          </a:ln>
        </p:spPr>
      </p:cxnSp>
      <p:cxnSp>
        <p:nvCxnSpPr>
          <p:cNvPr id="183" name="Google Shape;183;p34"/>
          <p:cNvCxnSpPr/>
          <p:nvPr/>
        </p:nvCxnSpPr>
        <p:spPr>
          <a:xfrm rot="10800000">
            <a:off x="7090825" y="1574900"/>
            <a:ext cx="0" cy="3555900"/>
          </a:xfrm>
          <a:prstGeom prst="straightConnector1">
            <a:avLst/>
          </a:prstGeom>
          <a:noFill/>
          <a:ln cap="flat" cmpd="sng" w="28575">
            <a:solidFill>
              <a:srgbClr val="000000"/>
            </a:solidFill>
            <a:prstDash val="solid"/>
            <a:round/>
            <a:headEnd len="med" w="med" type="none"/>
            <a:tailEnd len="med" w="med" type="none"/>
          </a:ln>
        </p:spPr>
      </p:cxnSp>
      <p:sp>
        <p:nvSpPr>
          <p:cNvPr id="184" name="Google Shape;184;p34"/>
          <p:cNvSpPr/>
          <p:nvPr/>
        </p:nvSpPr>
        <p:spPr>
          <a:xfrm>
            <a:off x="5084225" y="12700"/>
            <a:ext cx="4059900" cy="5143500"/>
          </a:xfrm>
          <a:prstGeom prst="rect">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5"/>
          <p:cNvSpPr txBox="1"/>
          <p:nvPr>
            <p:ph type="title"/>
          </p:nvPr>
        </p:nvSpPr>
        <p:spPr>
          <a:xfrm>
            <a:off x="74825" y="388150"/>
            <a:ext cx="5424300" cy="1155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fr"/>
              <a:t>SMIoT:  Scientific Microsystems for the Internet of Things</a:t>
            </a:r>
            <a:endParaRPr/>
          </a:p>
        </p:txBody>
      </p:sp>
      <p:sp>
        <p:nvSpPr>
          <p:cNvPr id="190" name="Google Shape;190;p3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pic>
        <p:nvPicPr>
          <p:cNvPr id="191" name="Google Shape;191;p35"/>
          <p:cNvPicPr preferRelativeResize="0"/>
          <p:nvPr/>
        </p:nvPicPr>
        <p:blipFill rotWithShape="1">
          <a:blip r:embed="rId3">
            <a:alphaModFix/>
          </a:blip>
          <a:srcRect b="17661" l="1195" r="0" t="0"/>
          <a:stretch/>
        </p:blipFill>
        <p:spPr>
          <a:xfrm>
            <a:off x="5644925" y="2160425"/>
            <a:ext cx="3495600" cy="1941946"/>
          </a:xfrm>
          <a:prstGeom prst="rect">
            <a:avLst/>
          </a:prstGeom>
          <a:noFill/>
          <a:ln>
            <a:noFill/>
          </a:ln>
        </p:spPr>
      </p:pic>
      <p:pic>
        <p:nvPicPr>
          <p:cNvPr id="192" name="Google Shape;192;p35"/>
          <p:cNvPicPr preferRelativeResize="0"/>
          <p:nvPr/>
        </p:nvPicPr>
        <p:blipFill rotWithShape="1">
          <a:blip r:embed="rId4">
            <a:alphaModFix/>
          </a:blip>
          <a:srcRect b="0" l="1185" r="0" t="0"/>
          <a:stretch/>
        </p:blipFill>
        <p:spPr>
          <a:xfrm>
            <a:off x="5648400" y="4091800"/>
            <a:ext cx="3495595" cy="1051700"/>
          </a:xfrm>
          <a:prstGeom prst="rect">
            <a:avLst/>
          </a:prstGeom>
          <a:noFill/>
          <a:ln>
            <a:noFill/>
          </a:ln>
        </p:spPr>
      </p:pic>
      <p:pic>
        <p:nvPicPr>
          <p:cNvPr id="193" name="Google Shape;193;p35"/>
          <p:cNvPicPr preferRelativeResize="0"/>
          <p:nvPr/>
        </p:nvPicPr>
        <p:blipFill>
          <a:blip r:embed="rId5">
            <a:alphaModFix/>
          </a:blip>
          <a:stretch>
            <a:fillRect/>
          </a:stretch>
        </p:blipFill>
        <p:spPr>
          <a:xfrm>
            <a:off x="5647300" y="0"/>
            <a:ext cx="3537697" cy="2160414"/>
          </a:xfrm>
          <a:prstGeom prst="rect">
            <a:avLst/>
          </a:prstGeom>
          <a:noFill/>
          <a:ln>
            <a:noFill/>
          </a:ln>
        </p:spPr>
      </p:pic>
      <p:cxnSp>
        <p:nvCxnSpPr>
          <p:cNvPr id="194" name="Google Shape;194;p35"/>
          <p:cNvCxnSpPr/>
          <p:nvPr/>
        </p:nvCxnSpPr>
        <p:spPr>
          <a:xfrm>
            <a:off x="5652150" y="2150250"/>
            <a:ext cx="3488100" cy="0"/>
          </a:xfrm>
          <a:prstGeom prst="straightConnector1">
            <a:avLst/>
          </a:prstGeom>
          <a:noFill/>
          <a:ln cap="flat" cmpd="sng" w="19050">
            <a:solidFill>
              <a:srgbClr val="000000"/>
            </a:solidFill>
            <a:prstDash val="solid"/>
            <a:round/>
            <a:headEnd len="med" w="med" type="none"/>
            <a:tailEnd len="med" w="med" type="none"/>
          </a:ln>
        </p:spPr>
      </p:cxnSp>
      <p:cxnSp>
        <p:nvCxnSpPr>
          <p:cNvPr id="195" name="Google Shape;195;p35"/>
          <p:cNvCxnSpPr/>
          <p:nvPr/>
        </p:nvCxnSpPr>
        <p:spPr>
          <a:xfrm>
            <a:off x="5672100" y="4091800"/>
            <a:ext cx="3488100" cy="0"/>
          </a:xfrm>
          <a:prstGeom prst="straightConnector1">
            <a:avLst/>
          </a:prstGeom>
          <a:noFill/>
          <a:ln cap="flat" cmpd="sng" w="19050">
            <a:solidFill>
              <a:srgbClr val="000000"/>
            </a:solidFill>
            <a:prstDash val="solid"/>
            <a:round/>
            <a:headEnd len="med" w="med" type="none"/>
            <a:tailEnd len="med" w="med" type="none"/>
          </a:ln>
        </p:spPr>
      </p:cxnSp>
      <p:pic>
        <p:nvPicPr>
          <p:cNvPr id="196" name="Google Shape;196;p35"/>
          <p:cNvPicPr preferRelativeResize="0"/>
          <p:nvPr/>
        </p:nvPicPr>
        <p:blipFill>
          <a:blip r:embed="rId6">
            <a:alphaModFix/>
          </a:blip>
          <a:stretch>
            <a:fillRect/>
          </a:stretch>
        </p:blipFill>
        <p:spPr>
          <a:xfrm>
            <a:off x="1602766" y="4469475"/>
            <a:ext cx="677950" cy="548975"/>
          </a:xfrm>
          <a:prstGeom prst="rect">
            <a:avLst/>
          </a:prstGeom>
          <a:noFill/>
          <a:ln>
            <a:noFill/>
          </a:ln>
        </p:spPr>
      </p:pic>
      <p:pic>
        <p:nvPicPr>
          <p:cNvPr id="197" name="Google Shape;197;p35"/>
          <p:cNvPicPr preferRelativeResize="0"/>
          <p:nvPr/>
        </p:nvPicPr>
        <p:blipFill>
          <a:blip r:embed="rId7">
            <a:alphaModFix/>
          </a:blip>
          <a:stretch>
            <a:fillRect/>
          </a:stretch>
        </p:blipFill>
        <p:spPr>
          <a:xfrm>
            <a:off x="2451857" y="4469475"/>
            <a:ext cx="413219" cy="548974"/>
          </a:xfrm>
          <a:prstGeom prst="rect">
            <a:avLst/>
          </a:prstGeom>
          <a:noFill/>
          <a:ln>
            <a:noFill/>
          </a:ln>
        </p:spPr>
      </p:pic>
      <p:pic>
        <p:nvPicPr>
          <p:cNvPr id="198" name="Google Shape;198;p35"/>
          <p:cNvPicPr preferRelativeResize="0"/>
          <p:nvPr/>
        </p:nvPicPr>
        <p:blipFill>
          <a:blip r:embed="rId8">
            <a:alphaModFix/>
          </a:blip>
          <a:stretch>
            <a:fillRect/>
          </a:stretch>
        </p:blipFill>
        <p:spPr>
          <a:xfrm>
            <a:off x="2907001" y="4404988"/>
            <a:ext cx="677949" cy="677949"/>
          </a:xfrm>
          <a:prstGeom prst="rect">
            <a:avLst/>
          </a:prstGeom>
          <a:noFill/>
          <a:ln>
            <a:noFill/>
          </a:ln>
        </p:spPr>
      </p:pic>
      <p:pic>
        <p:nvPicPr>
          <p:cNvPr id="199" name="Google Shape;199;p35"/>
          <p:cNvPicPr preferRelativeResize="0"/>
          <p:nvPr/>
        </p:nvPicPr>
        <p:blipFill>
          <a:blip r:embed="rId9">
            <a:alphaModFix/>
          </a:blip>
          <a:stretch>
            <a:fillRect/>
          </a:stretch>
        </p:blipFill>
        <p:spPr>
          <a:xfrm>
            <a:off x="3626875" y="4437238"/>
            <a:ext cx="344289" cy="613451"/>
          </a:xfrm>
          <a:prstGeom prst="rect">
            <a:avLst/>
          </a:prstGeom>
          <a:noFill/>
          <a:ln>
            <a:noFill/>
          </a:ln>
        </p:spPr>
      </p:pic>
      <p:sp>
        <p:nvSpPr>
          <p:cNvPr id="200" name="Google Shape;200;p35"/>
          <p:cNvSpPr txBox="1"/>
          <p:nvPr/>
        </p:nvSpPr>
        <p:spPr>
          <a:xfrm>
            <a:off x="159125" y="1617313"/>
            <a:ext cx="5485800" cy="277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a:solidFill>
                  <a:srgbClr val="858585"/>
                </a:solidFill>
                <a:latin typeface="Roboto"/>
                <a:ea typeface="Roboto"/>
                <a:cs typeface="Roboto"/>
                <a:sym typeface="Roboto"/>
              </a:rPr>
              <a:t>Design of electronic hardware (conception et routage des PCB), front-end, RF.</a:t>
            </a:r>
            <a:endParaRPr>
              <a:solidFill>
                <a:srgbClr val="858585"/>
              </a:solidFill>
              <a:latin typeface="Roboto"/>
              <a:ea typeface="Roboto"/>
              <a:cs typeface="Roboto"/>
              <a:sym typeface="Roboto"/>
            </a:endParaRPr>
          </a:p>
          <a:p>
            <a:pPr indent="0" lvl="0" marL="0" rtl="0" algn="ctr">
              <a:spcBef>
                <a:spcPts val="0"/>
              </a:spcBef>
              <a:spcAft>
                <a:spcPts val="0"/>
              </a:spcAft>
              <a:buNone/>
            </a:pPr>
            <a:r>
              <a:rPr lang="fr">
                <a:solidFill>
                  <a:srgbClr val="858585"/>
                </a:solidFill>
                <a:latin typeface="Roboto"/>
                <a:ea typeface="Roboto"/>
                <a:cs typeface="Roboto"/>
                <a:sym typeface="Roboto"/>
              </a:rPr>
              <a:t>Assembly and testing of electronic prototypes</a:t>
            </a:r>
            <a:endParaRPr>
              <a:solidFill>
                <a:srgbClr val="858585"/>
              </a:solidFill>
              <a:latin typeface="Roboto"/>
              <a:ea typeface="Roboto"/>
              <a:cs typeface="Roboto"/>
              <a:sym typeface="Roboto"/>
            </a:endParaRPr>
          </a:p>
          <a:p>
            <a:pPr indent="0" lvl="0" marL="0" rtl="0" algn="ctr">
              <a:spcBef>
                <a:spcPts val="0"/>
              </a:spcBef>
              <a:spcAft>
                <a:spcPts val="0"/>
              </a:spcAft>
              <a:buNone/>
            </a:pPr>
            <a:r>
              <a:rPr lang="fr">
                <a:solidFill>
                  <a:srgbClr val="858585"/>
                </a:solidFill>
                <a:latin typeface="Roboto"/>
                <a:ea typeface="Roboto"/>
                <a:cs typeface="Roboto"/>
                <a:sym typeface="Roboto"/>
              </a:rPr>
              <a:t>Industrialization of connected objects</a:t>
            </a:r>
            <a:endParaRPr>
              <a:solidFill>
                <a:srgbClr val="858585"/>
              </a:solidFill>
              <a:latin typeface="Roboto"/>
              <a:ea typeface="Roboto"/>
              <a:cs typeface="Roboto"/>
              <a:sym typeface="Roboto"/>
            </a:endParaRPr>
          </a:p>
          <a:p>
            <a:pPr indent="0" lvl="0" marL="0" rtl="0" algn="ctr">
              <a:spcBef>
                <a:spcPts val="0"/>
              </a:spcBef>
              <a:spcAft>
                <a:spcPts val="0"/>
              </a:spcAft>
              <a:buNone/>
            </a:pPr>
            <a:r>
              <a:t/>
            </a:r>
            <a:endParaRPr>
              <a:solidFill>
                <a:srgbClr val="858585"/>
              </a:solidFill>
              <a:latin typeface="Roboto"/>
              <a:ea typeface="Roboto"/>
              <a:cs typeface="Roboto"/>
              <a:sym typeface="Roboto"/>
            </a:endParaRPr>
          </a:p>
          <a:p>
            <a:pPr indent="0" lvl="0" marL="0" rtl="0" algn="ctr">
              <a:spcBef>
                <a:spcPts val="0"/>
              </a:spcBef>
              <a:spcAft>
                <a:spcPts val="0"/>
              </a:spcAft>
              <a:buNone/>
            </a:pPr>
            <a:r>
              <a:rPr lang="fr">
                <a:solidFill>
                  <a:srgbClr val="858585"/>
                </a:solidFill>
                <a:latin typeface="Roboto"/>
                <a:ea typeface="Roboto"/>
                <a:cs typeface="Roboto"/>
                <a:sym typeface="Roboto"/>
              </a:rPr>
              <a:t>Design, Test and Construction of the </a:t>
            </a:r>
            <a:endParaRPr>
              <a:solidFill>
                <a:srgbClr val="858585"/>
              </a:solidFill>
              <a:latin typeface="Roboto"/>
              <a:ea typeface="Roboto"/>
              <a:cs typeface="Roboto"/>
              <a:sym typeface="Roboto"/>
            </a:endParaRPr>
          </a:p>
          <a:p>
            <a:pPr indent="0" lvl="0" marL="0" rtl="0" algn="ctr">
              <a:spcBef>
                <a:spcPts val="0"/>
              </a:spcBef>
              <a:spcAft>
                <a:spcPts val="0"/>
              </a:spcAft>
              <a:buNone/>
            </a:pPr>
            <a:r>
              <a:rPr b="1" lang="fr">
                <a:solidFill>
                  <a:srgbClr val="858585"/>
                </a:solidFill>
                <a:latin typeface="Roboto"/>
                <a:ea typeface="Roboto"/>
                <a:cs typeface="Roboto"/>
                <a:sym typeface="Roboto"/>
              </a:rPr>
              <a:t>HIGH BLUE MONO system</a:t>
            </a:r>
            <a:endParaRPr b="1">
              <a:solidFill>
                <a:srgbClr val="858585"/>
              </a:solidFill>
              <a:latin typeface="Roboto"/>
              <a:ea typeface="Roboto"/>
              <a:cs typeface="Roboto"/>
              <a:sym typeface="Roboto"/>
            </a:endParaRPr>
          </a:p>
          <a:p>
            <a:pPr indent="0" lvl="0" marL="0" rtl="0" algn="ctr">
              <a:spcBef>
                <a:spcPts val="0"/>
              </a:spcBef>
              <a:spcAft>
                <a:spcPts val="0"/>
              </a:spcAft>
              <a:buNone/>
            </a:pPr>
            <a:r>
              <a:t/>
            </a:r>
            <a:endParaRPr>
              <a:solidFill>
                <a:srgbClr val="858585"/>
              </a:solidFill>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p36"/>
          <p:cNvPicPr preferRelativeResize="0"/>
          <p:nvPr/>
        </p:nvPicPr>
        <p:blipFill rotWithShape="1">
          <a:blip r:embed="rId3">
            <a:alphaModFix/>
          </a:blip>
          <a:srcRect b="0" l="0" r="4415" t="0"/>
          <a:stretch/>
        </p:blipFill>
        <p:spPr>
          <a:xfrm>
            <a:off x="-18787" y="2274525"/>
            <a:ext cx="4233925" cy="2868987"/>
          </a:xfrm>
          <a:prstGeom prst="rect">
            <a:avLst/>
          </a:prstGeom>
          <a:noFill/>
          <a:ln>
            <a:noFill/>
          </a:ln>
        </p:spPr>
      </p:pic>
      <p:grpSp>
        <p:nvGrpSpPr>
          <p:cNvPr id="206" name="Google Shape;206;p36"/>
          <p:cNvGrpSpPr/>
          <p:nvPr/>
        </p:nvGrpSpPr>
        <p:grpSpPr>
          <a:xfrm>
            <a:off x="3768139" y="-17100"/>
            <a:ext cx="5375861" cy="5177700"/>
            <a:chOff x="3768189" y="-23750"/>
            <a:chExt cx="5375861" cy="5177700"/>
          </a:xfrm>
        </p:grpSpPr>
        <p:sp>
          <p:nvSpPr>
            <p:cNvPr id="207" name="Google Shape;207;p36"/>
            <p:cNvSpPr/>
            <p:nvPr/>
          </p:nvSpPr>
          <p:spPr>
            <a:xfrm>
              <a:off x="4148450" y="-23750"/>
              <a:ext cx="4995600" cy="5177700"/>
            </a:xfrm>
            <a:prstGeom prst="rect">
              <a:avLst/>
            </a:prstGeom>
            <a:solidFill>
              <a:srgbClr val="1934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36"/>
            <p:cNvSpPr/>
            <p:nvPr/>
          </p:nvSpPr>
          <p:spPr>
            <a:xfrm rot="-5400000">
              <a:off x="3510939" y="349631"/>
              <a:ext cx="902400" cy="387900"/>
            </a:xfrm>
            <a:prstGeom prst="triangle">
              <a:avLst>
                <a:gd fmla="val 50000" name="adj"/>
              </a:avLst>
            </a:prstGeom>
            <a:solidFill>
              <a:srgbClr val="1934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9" name="Google Shape;209;p36"/>
          <p:cNvSpPr txBox="1"/>
          <p:nvPr>
            <p:ph type="title"/>
          </p:nvPr>
        </p:nvSpPr>
        <p:spPr>
          <a:xfrm>
            <a:off x="4447375" y="-134600"/>
            <a:ext cx="4842900" cy="1145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 Our recent and futur projects</a:t>
            </a:r>
            <a:endParaRPr/>
          </a:p>
        </p:txBody>
      </p:sp>
      <p:sp>
        <p:nvSpPr>
          <p:cNvPr id="210" name="Google Shape;210;p36"/>
          <p:cNvSpPr txBox="1"/>
          <p:nvPr>
            <p:ph idx="1" type="body"/>
          </p:nvPr>
        </p:nvSpPr>
        <p:spPr>
          <a:xfrm>
            <a:off x="4057350" y="1493025"/>
            <a:ext cx="5086800" cy="277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600"/>
              <a:buFont typeface="Arial"/>
              <a:buNone/>
            </a:pPr>
            <a:r>
              <a:t/>
            </a:r>
            <a:endParaRPr>
              <a:solidFill>
                <a:schemeClr val="lt1"/>
              </a:solidFill>
            </a:endParaRPr>
          </a:p>
          <a:p>
            <a:pPr indent="0" lvl="0" marL="457200" rtl="0" algn="l">
              <a:spcBef>
                <a:spcPts val="0"/>
              </a:spcBef>
              <a:spcAft>
                <a:spcPts val="0"/>
              </a:spcAft>
              <a:buNone/>
            </a:pPr>
            <a:r>
              <a:t/>
            </a:r>
            <a:endParaRPr sz="1400">
              <a:solidFill>
                <a:schemeClr val="lt1"/>
              </a:solidFill>
            </a:endParaRPr>
          </a:p>
          <a:p>
            <a:pPr indent="-317500" lvl="0" marL="457200" rtl="0" algn="l">
              <a:spcBef>
                <a:spcPts val="0"/>
              </a:spcBef>
              <a:spcAft>
                <a:spcPts val="0"/>
              </a:spcAft>
              <a:buClr>
                <a:schemeClr val="lt1"/>
              </a:buClr>
              <a:buSzPts val="1400"/>
              <a:buAutoNum type="alphaLcPeriod"/>
            </a:pPr>
            <a:r>
              <a:rPr lang="fr" sz="1400">
                <a:solidFill>
                  <a:schemeClr val="lt1"/>
                </a:solidFill>
              </a:rPr>
              <a:t>Detection of orcas over 3 years in Orcalab </a:t>
            </a:r>
            <a:endParaRPr sz="1400">
              <a:solidFill>
                <a:schemeClr val="lt1"/>
              </a:solidFill>
            </a:endParaRPr>
          </a:p>
          <a:p>
            <a:pPr indent="-317500" lvl="0" marL="457200" rtl="0" algn="l">
              <a:lnSpc>
                <a:spcPct val="115000"/>
              </a:lnSpc>
              <a:spcBef>
                <a:spcPts val="0"/>
              </a:spcBef>
              <a:spcAft>
                <a:spcPts val="0"/>
              </a:spcAft>
              <a:buClr>
                <a:schemeClr val="lt1"/>
              </a:buClr>
              <a:buSzPts val="1400"/>
              <a:buAutoNum type="alphaLcPeriod"/>
            </a:pPr>
            <a:r>
              <a:rPr lang="fr" sz="1400">
                <a:solidFill>
                  <a:schemeClr val="lt1"/>
                </a:solidFill>
              </a:rPr>
              <a:t>Projects in Norway </a:t>
            </a:r>
            <a:endParaRPr sz="1400">
              <a:solidFill>
                <a:schemeClr val="lt1"/>
              </a:solidFill>
            </a:endParaRPr>
          </a:p>
          <a:p>
            <a:pPr indent="0" lvl="0" marL="457200" rtl="0" algn="l">
              <a:spcBef>
                <a:spcPts val="0"/>
              </a:spcBef>
              <a:spcAft>
                <a:spcPts val="0"/>
              </a:spcAft>
              <a:buNone/>
            </a:pPr>
            <a:r>
              <a:t/>
            </a:r>
            <a:endParaRPr sz="1400">
              <a:solidFill>
                <a:schemeClr val="lt1"/>
              </a:solidFill>
            </a:endParaRPr>
          </a:p>
          <a:p>
            <a:pPr indent="0" lvl="0" marL="457200" rtl="0" algn="l">
              <a:spcBef>
                <a:spcPts val="0"/>
              </a:spcBef>
              <a:spcAft>
                <a:spcPts val="0"/>
              </a:spcAft>
              <a:buNone/>
            </a:pPr>
            <a:r>
              <a:t/>
            </a:r>
            <a:endParaRPr>
              <a:solidFill>
                <a:schemeClr val="lt1"/>
              </a:solidFill>
            </a:endParaRPr>
          </a:p>
        </p:txBody>
      </p:sp>
      <p:sp>
        <p:nvSpPr>
          <p:cNvPr id="211" name="Google Shape;211;p36"/>
          <p:cNvSpPr/>
          <p:nvPr/>
        </p:nvSpPr>
        <p:spPr>
          <a:xfrm>
            <a:off x="5307973" y="4512438"/>
            <a:ext cx="318754" cy="415658"/>
          </a:xfrm>
          <a:custGeom>
            <a:rect b="b" l="l" r="r" t="t"/>
            <a:pathLst>
              <a:path extrusionOk="0" h="14052" w="10776">
                <a:moveTo>
                  <a:pt x="5388" y="0"/>
                </a:moveTo>
                <a:cubicBezTo>
                  <a:pt x="3939" y="0"/>
                  <a:pt x="2741" y="1071"/>
                  <a:pt x="2552" y="2489"/>
                </a:cubicBezTo>
                <a:lnTo>
                  <a:pt x="4569" y="2489"/>
                </a:lnTo>
                <a:cubicBezTo>
                  <a:pt x="4789" y="2489"/>
                  <a:pt x="5010" y="2678"/>
                  <a:pt x="5010" y="2867"/>
                </a:cubicBezTo>
                <a:cubicBezTo>
                  <a:pt x="5010" y="3056"/>
                  <a:pt x="4789" y="3277"/>
                  <a:pt x="4569" y="3277"/>
                </a:cubicBezTo>
                <a:lnTo>
                  <a:pt x="2489" y="3277"/>
                </a:lnTo>
                <a:lnTo>
                  <a:pt x="2489" y="4096"/>
                </a:lnTo>
                <a:lnTo>
                  <a:pt x="4569" y="4096"/>
                </a:lnTo>
                <a:cubicBezTo>
                  <a:pt x="4789" y="4096"/>
                  <a:pt x="5010" y="4285"/>
                  <a:pt x="5010" y="4537"/>
                </a:cubicBezTo>
                <a:cubicBezTo>
                  <a:pt x="5010" y="4757"/>
                  <a:pt x="4789" y="4915"/>
                  <a:pt x="4569" y="4915"/>
                </a:cubicBezTo>
                <a:lnTo>
                  <a:pt x="2489" y="4915"/>
                </a:lnTo>
                <a:lnTo>
                  <a:pt x="2489" y="5734"/>
                </a:lnTo>
                <a:lnTo>
                  <a:pt x="4569" y="5734"/>
                </a:lnTo>
                <a:cubicBezTo>
                  <a:pt x="4789" y="5734"/>
                  <a:pt x="5010" y="5955"/>
                  <a:pt x="5010" y="6144"/>
                </a:cubicBezTo>
                <a:cubicBezTo>
                  <a:pt x="5010" y="6396"/>
                  <a:pt x="4789" y="6585"/>
                  <a:pt x="4569" y="6585"/>
                </a:cubicBezTo>
                <a:lnTo>
                  <a:pt x="2552" y="6585"/>
                </a:lnTo>
                <a:cubicBezTo>
                  <a:pt x="2741" y="7845"/>
                  <a:pt x="3750" y="8822"/>
                  <a:pt x="5010" y="9011"/>
                </a:cubicBezTo>
                <a:lnTo>
                  <a:pt x="5010" y="9861"/>
                </a:lnTo>
                <a:cubicBezTo>
                  <a:pt x="2804" y="9641"/>
                  <a:pt x="1072" y="7876"/>
                  <a:pt x="851" y="5671"/>
                </a:cubicBezTo>
                <a:lnTo>
                  <a:pt x="851" y="5671"/>
                </a:lnTo>
                <a:cubicBezTo>
                  <a:pt x="977" y="5703"/>
                  <a:pt x="1135" y="5734"/>
                  <a:pt x="1261" y="5734"/>
                </a:cubicBezTo>
                <a:cubicBezTo>
                  <a:pt x="1418" y="5734"/>
                  <a:pt x="1544" y="5703"/>
                  <a:pt x="1702" y="5671"/>
                </a:cubicBezTo>
                <a:lnTo>
                  <a:pt x="1702" y="3340"/>
                </a:lnTo>
                <a:cubicBezTo>
                  <a:pt x="1576" y="3308"/>
                  <a:pt x="1418" y="3277"/>
                  <a:pt x="1261" y="3277"/>
                </a:cubicBezTo>
                <a:cubicBezTo>
                  <a:pt x="599" y="3277"/>
                  <a:pt x="0" y="3812"/>
                  <a:pt x="0" y="4537"/>
                </a:cubicBezTo>
                <a:lnTo>
                  <a:pt x="0" y="5356"/>
                </a:lnTo>
                <a:cubicBezTo>
                  <a:pt x="0" y="8191"/>
                  <a:pt x="2206" y="10523"/>
                  <a:pt x="4947" y="10712"/>
                </a:cubicBezTo>
                <a:lnTo>
                  <a:pt x="4947" y="11657"/>
                </a:lnTo>
                <a:cubicBezTo>
                  <a:pt x="4002" y="11846"/>
                  <a:pt x="3308" y="12697"/>
                  <a:pt x="3308" y="13673"/>
                </a:cubicBezTo>
                <a:cubicBezTo>
                  <a:pt x="3308" y="13894"/>
                  <a:pt x="3497" y="14051"/>
                  <a:pt x="3750" y="14051"/>
                </a:cubicBezTo>
                <a:lnTo>
                  <a:pt x="7058" y="14051"/>
                </a:lnTo>
                <a:cubicBezTo>
                  <a:pt x="7278" y="14051"/>
                  <a:pt x="7436" y="13862"/>
                  <a:pt x="7436" y="13673"/>
                </a:cubicBezTo>
                <a:cubicBezTo>
                  <a:pt x="7436" y="12697"/>
                  <a:pt x="6743" y="11815"/>
                  <a:pt x="5797" y="11657"/>
                </a:cubicBezTo>
                <a:lnTo>
                  <a:pt x="5797" y="10712"/>
                </a:lnTo>
                <a:cubicBezTo>
                  <a:pt x="8570" y="10523"/>
                  <a:pt x="10775" y="8191"/>
                  <a:pt x="10775" y="5356"/>
                </a:cubicBezTo>
                <a:lnTo>
                  <a:pt x="10775" y="4537"/>
                </a:lnTo>
                <a:cubicBezTo>
                  <a:pt x="10775" y="3875"/>
                  <a:pt x="10240" y="3277"/>
                  <a:pt x="9515" y="3277"/>
                </a:cubicBezTo>
                <a:cubicBezTo>
                  <a:pt x="9357" y="3277"/>
                  <a:pt x="9263" y="3308"/>
                  <a:pt x="9137" y="3340"/>
                </a:cubicBezTo>
                <a:lnTo>
                  <a:pt x="9137" y="5671"/>
                </a:lnTo>
                <a:cubicBezTo>
                  <a:pt x="9263" y="5703"/>
                  <a:pt x="9420" y="5734"/>
                  <a:pt x="9515" y="5734"/>
                </a:cubicBezTo>
                <a:cubicBezTo>
                  <a:pt x="9672" y="5734"/>
                  <a:pt x="9798" y="5703"/>
                  <a:pt x="9925" y="5671"/>
                </a:cubicBezTo>
                <a:lnTo>
                  <a:pt x="9925" y="5671"/>
                </a:lnTo>
                <a:cubicBezTo>
                  <a:pt x="9767" y="7876"/>
                  <a:pt x="8003" y="9641"/>
                  <a:pt x="5797" y="9861"/>
                </a:cubicBezTo>
                <a:lnTo>
                  <a:pt x="5797" y="9011"/>
                </a:lnTo>
                <a:cubicBezTo>
                  <a:pt x="7058" y="8822"/>
                  <a:pt x="8034" y="7845"/>
                  <a:pt x="8223" y="6585"/>
                </a:cubicBezTo>
                <a:lnTo>
                  <a:pt x="6207" y="6585"/>
                </a:lnTo>
                <a:cubicBezTo>
                  <a:pt x="5986" y="6585"/>
                  <a:pt x="5829" y="6396"/>
                  <a:pt x="5829" y="6144"/>
                </a:cubicBezTo>
                <a:cubicBezTo>
                  <a:pt x="5829" y="5892"/>
                  <a:pt x="6018" y="5734"/>
                  <a:pt x="6207" y="5734"/>
                </a:cubicBezTo>
                <a:lnTo>
                  <a:pt x="8318" y="5734"/>
                </a:lnTo>
                <a:lnTo>
                  <a:pt x="8318" y="4915"/>
                </a:lnTo>
                <a:lnTo>
                  <a:pt x="6207" y="4915"/>
                </a:lnTo>
                <a:cubicBezTo>
                  <a:pt x="5986" y="4915"/>
                  <a:pt x="5829" y="4726"/>
                  <a:pt x="5829" y="4537"/>
                </a:cubicBezTo>
                <a:cubicBezTo>
                  <a:pt x="5829" y="4285"/>
                  <a:pt x="6018" y="4096"/>
                  <a:pt x="6207" y="4096"/>
                </a:cubicBezTo>
                <a:lnTo>
                  <a:pt x="8318" y="4096"/>
                </a:lnTo>
                <a:lnTo>
                  <a:pt x="8318" y="3277"/>
                </a:lnTo>
                <a:lnTo>
                  <a:pt x="6207" y="3277"/>
                </a:lnTo>
                <a:cubicBezTo>
                  <a:pt x="5986" y="3277"/>
                  <a:pt x="5829" y="3056"/>
                  <a:pt x="5829" y="2867"/>
                </a:cubicBezTo>
                <a:cubicBezTo>
                  <a:pt x="5829" y="2678"/>
                  <a:pt x="6018" y="2489"/>
                  <a:pt x="6207" y="2489"/>
                </a:cubicBezTo>
                <a:lnTo>
                  <a:pt x="8223" y="2489"/>
                </a:lnTo>
                <a:cubicBezTo>
                  <a:pt x="8034" y="1071"/>
                  <a:pt x="6806" y="0"/>
                  <a:pt x="5388"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2" name="Google Shape;212;p36"/>
          <p:cNvGrpSpPr/>
          <p:nvPr/>
        </p:nvGrpSpPr>
        <p:grpSpPr>
          <a:xfrm>
            <a:off x="6820324" y="4509767"/>
            <a:ext cx="423112" cy="421012"/>
            <a:chOff x="-9961625" y="4048175"/>
            <a:chExt cx="357600" cy="355825"/>
          </a:xfrm>
        </p:grpSpPr>
        <p:sp>
          <p:nvSpPr>
            <p:cNvPr id="213" name="Google Shape;213;p36"/>
            <p:cNvSpPr/>
            <p:nvPr/>
          </p:nvSpPr>
          <p:spPr>
            <a:xfrm>
              <a:off x="-9958475" y="4048175"/>
              <a:ext cx="64625" cy="62650"/>
            </a:xfrm>
            <a:custGeom>
              <a:rect b="b" l="l" r="r" t="t"/>
              <a:pathLst>
                <a:path extrusionOk="0" h="2506" w="2585">
                  <a:moveTo>
                    <a:pt x="442" y="0"/>
                  </a:moveTo>
                  <a:cubicBezTo>
                    <a:pt x="339" y="0"/>
                    <a:pt x="237" y="40"/>
                    <a:pt x="158" y="119"/>
                  </a:cubicBezTo>
                  <a:cubicBezTo>
                    <a:pt x="1" y="339"/>
                    <a:pt x="1" y="560"/>
                    <a:pt x="158" y="717"/>
                  </a:cubicBezTo>
                  <a:lnTo>
                    <a:pt x="1828" y="2387"/>
                  </a:lnTo>
                  <a:cubicBezTo>
                    <a:pt x="1923" y="2466"/>
                    <a:pt x="2033" y="2505"/>
                    <a:pt x="2139" y="2505"/>
                  </a:cubicBezTo>
                  <a:cubicBezTo>
                    <a:pt x="2246" y="2505"/>
                    <a:pt x="2348" y="2466"/>
                    <a:pt x="2427" y="2387"/>
                  </a:cubicBezTo>
                  <a:cubicBezTo>
                    <a:pt x="2584" y="2229"/>
                    <a:pt x="2584" y="1946"/>
                    <a:pt x="2427" y="1788"/>
                  </a:cubicBezTo>
                  <a:lnTo>
                    <a:pt x="725" y="119"/>
                  </a:lnTo>
                  <a:cubicBezTo>
                    <a:pt x="647" y="40"/>
                    <a:pt x="544" y="0"/>
                    <a:pt x="44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36"/>
            <p:cNvSpPr/>
            <p:nvPr/>
          </p:nvSpPr>
          <p:spPr>
            <a:xfrm>
              <a:off x="-9873400" y="4048775"/>
              <a:ext cx="21275" cy="63025"/>
            </a:xfrm>
            <a:custGeom>
              <a:rect b="b" l="l" r="r" t="t"/>
              <a:pathLst>
                <a:path extrusionOk="0" h="2521" w="851">
                  <a:moveTo>
                    <a:pt x="410" y="0"/>
                  </a:moveTo>
                  <a:cubicBezTo>
                    <a:pt x="189" y="0"/>
                    <a:pt x="0" y="189"/>
                    <a:pt x="0" y="410"/>
                  </a:cubicBezTo>
                  <a:lnTo>
                    <a:pt x="0" y="2079"/>
                  </a:lnTo>
                  <a:cubicBezTo>
                    <a:pt x="0" y="2300"/>
                    <a:pt x="221" y="2520"/>
                    <a:pt x="410" y="2520"/>
                  </a:cubicBezTo>
                  <a:cubicBezTo>
                    <a:pt x="630" y="2520"/>
                    <a:pt x="851" y="2300"/>
                    <a:pt x="851" y="2079"/>
                  </a:cubicBezTo>
                  <a:lnTo>
                    <a:pt x="851" y="410"/>
                  </a:lnTo>
                  <a:cubicBezTo>
                    <a:pt x="851" y="189"/>
                    <a:pt x="630" y="0"/>
                    <a:pt x="410"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36"/>
            <p:cNvSpPr/>
            <p:nvPr/>
          </p:nvSpPr>
          <p:spPr>
            <a:xfrm>
              <a:off x="-9957675" y="4133050"/>
              <a:ext cx="63025" cy="19700"/>
            </a:xfrm>
            <a:custGeom>
              <a:rect b="b" l="l" r="r" t="t"/>
              <a:pathLst>
                <a:path extrusionOk="0" h="788" w="2521">
                  <a:moveTo>
                    <a:pt x="441" y="0"/>
                  </a:moveTo>
                  <a:cubicBezTo>
                    <a:pt x="189" y="0"/>
                    <a:pt x="0" y="189"/>
                    <a:pt x="0" y="410"/>
                  </a:cubicBezTo>
                  <a:cubicBezTo>
                    <a:pt x="0" y="599"/>
                    <a:pt x="189" y="788"/>
                    <a:pt x="441" y="788"/>
                  </a:cubicBezTo>
                  <a:lnTo>
                    <a:pt x="2111" y="788"/>
                  </a:lnTo>
                  <a:cubicBezTo>
                    <a:pt x="2363" y="788"/>
                    <a:pt x="2521" y="599"/>
                    <a:pt x="2521" y="410"/>
                  </a:cubicBezTo>
                  <a:cubicBezTo>
                    <a:pt x="2521" y="158"/>
                    <a:pt x="2332" y="0"/>
                    <a:pt x="211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36"/>
            <p:cNvSpPr/>
            <p:nvPr/>
          </p:nvSpPr>
          <p:spPr>
            <a:xfrm>
              <a:off x="-9961625" y="4132250"/>
              <a:ext cx="253650" cy="271750"/>
            </a:xfrm>
            <a:custGeom>
              <a:rect b="b" l="l" r="r" t="t"/>
              <a:pathLst>
                <a:path extrusionOk="0" h="10870" w="10146">
                  <a:moveTo>
                    <a:pt x="5357" y="1"/>
                  </a:moveTo>
                  <a:cubicBezTo>
                    <a:pt x="5010" y="1"/>
                    <a:pt x="4727" y="253"/>
                    <a:pt x="4727" y="631"/>
                  </a:cubicBezTo>
                  <a:lnTo>
                    <a:pt x="4727" y="5388"/>
                  </a:lnTo>
                  <a:cubicBezTo>
                    <a:pt x="4727" y="5640"/>
                    <a:pt x="4537" y="5797"/>
                    <a:pt x="4317" y="5797"/>
                  </a:cubicBezTo>
                  <a:cubicBezTo>
                    <a:pt x="4128" y="5797"/>
                    <a:pt x="3907" y="5577"/>
                    <a:pt x="3907" y="5388"/>
                  </a:cubicBezTo>
                  <a:lnTo>
                    <a:pt x="3907" y="1450"/>
                  </a:lnTo>
                  <a:cubicBezTo>
                    <a:pt x="3907" y="1103"/>
                    <a:pt x="3624" y="820"/>
                    <a:pt x="3277" y="820"/>
                  </a:cubicBezTo>
                  <a:cubicBezTo>
                    <a:pt x="2931" y="820"/>
                    <a:pt x="2647" y="1103"/>
                    <a:pt x="2647" y="1450"/>
                  </a:cubicBezTo>
                  <a:lnTo>
                    <a:pt x="2647" y="7940"/>
                  </a:lnTo>
                  <a:lnTo>
                    <a:pt x="1576" y="6900"/>
                  </a:lnTo>
                  <a:cubicBezTo>
                    <a:pt x="1416" y="6740"/>
                    <a:pt x="1176" y="6640"/>
                    <a:pt x="935" y="6640"/>
                  </a:cubicBezTo>
                  <a:cubicBezTo>
                    <a:pt x="748" y="6640"/>
                    <a:pt x="561" y="6700"/>
                    <a:pt x="410" y="6837"/>
                  </a:cubicBezTo>
                  <a:cubicBezTo>
                    <a:pt x="95" y="7121"/>
                    <a:pt x="1" y="7625"/>
                    <a:pt x="284" y="7971"/>
                  </a:cubicBezTo>
                  <a:lnTo>
                    <a:pt x="1734" y="10208"/>
                  </a:lnTo>
                  <a:cubicBezTo>
                    <a:pt x="2049" y="10618"/>
                    <a:pt x="2521" y="10870"/>
                    <a:pt x="3088" y="10870"/>
                  </a:cubicBezTo>
                  <a:lnTo>
                    <a:pt x="8035" y="10870"/>
                  </a:lnTo>
                  <a:cubicBezTo>
                    <a:pt x="9169" y="10870"/>
                    <a:pt x="10114" y="9925"/>
                    <a:pt x="10114" y="8759"/>
                  </a:cubicBezTo>
                  <a:lnTo>
                    <a:pt x="10114" y="4002"/>
                  </a:lnTo>
                  <a:cubicBezTo>
                    <a:pt x="10145" y="3592"/>
                    <a:pt x="9893" y="3309"/>
                    <a:pt x="9515" y="3309"/>
                  </a:cubicBezTo>
                  <a:cubicBezTo>
                    <a:pt x="9169" y="3309"/>
                    <a:pt x="8885" y="3592"/>
                    <a:pt x="8885" y="3939"/>
                  </a:cubicBezTo>
                  <a:lnTo>
                    <a:pt x="8885" y="5388"/>
                  </a:lnTo>
                  <a:cubicBezTo>
                    <a:pt x="8885" y="5640"/>
                    <a:pt x="8696" y="5797"/>
                    <a:pt x="8507" y="5797"/>
                  </a:cubicBezTo>
                  <a:cubicBezTo>
                    <a:pt x="8255" y="5797"/>
                    <a:pt x="8066" y="5577"/>
                    <a:pt x="8066" y="5388"/>
                  </a:cubicBezTo>
                  <a:lnTo>
                    <a:pt x="8066" y="1450"/>
                  </a:lnTo>
                  <a:cubicBezTo>
                    <a:pt x="8066" y="1103"/>
                    <a:pt x="7782" y="820"/>
                    <a:pt x="7436" y="820"/>
                  </a:cubicBezTo>
                  <a:cubicBezTo>
                    <a:pt x="7089" y="820"/>
                    <a:pt x="6806" y="1103"/>
                    <a:pt x="6806" y="1450"/>
                  </a:cubicBezTo>
                  <a:lnTo>
                    <a:pt x="6806" y="5388"/>
                  </a:lnTo>
                  <a:cubicBezTo>
                    <a:pt x="6806" y="5640"/>
                    <a:pt x="6617" y="5797"/>
                    <a:pt x="6428" y="5797"/>
                  </a:cubicBezTo>
                  <a:cubicBezTo>
                    <a:pt x="6176" y="5797"/>
                    <a:pt x="5987" y="5577"/>
                    <a:pt x="5987" y="5388"/>
                  </a:cubicBezTo>
                  <a:lnTo>
                    <a:pt x="5987" y="631"/>
                  </a:lnTo>
                  <a:cubicBezTo>
                    <a:pt x="5987" y="284"/>
                    <a:pt x="5703" y="1"/>
                    <a:pt x="535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36"/>
            <p:cNvSpPr/>
            <p:nvPr/>
          </p:nvSpPr>
          <p:spPr>
            <a:xfrm>
              <a:off x="-9791500" y="4069250"/>
              <a:ext cx="31550" cy="66175"/>
            </a:xfrm>
            <a:custGeom>
              <a:rect b="b" l="l" r="r" t="t"/>
              <a:pathLst>
                <a:path extrusionOk="0" h="2647" w="1262">
                  <a:moveTo>
                    <a:pt x="631" y="0"/>
                  </a:moveTo>
                  <a:cubicBezTo>
                    <a:pt x="284" y="0"/>
                    <a:pt x="1" y="252"/>
                    <a:pt x="1" y="630"/>
                  </a:cubicBezTo>
                  <a:lnTo>
                    <a:pt x="1" y="2647"/>
                  </a:lnTo>
                  <a:cubicBezTo>
                    <a:pt x="190" y="2552"/>
                    <a:pt x="410" y="2489"/>
                    <a:pt x="631" y="2489"/>
                  </a:cubicBezTo>
                  <a:cubicBezTo>
                    <a:pt x="883" y="2521"/>
                    <a:pt x="1072" y="2552"/>
                    <a:pt x="1261" y="2647"/>
                  </a:cubicBezTo>
                  <a:lnTo>
                    <a:pt x="1261" y="630"/>
                  </a:lnTo>
                  <a:cubicBezTo>
                    <a:pt x="1261" y="284"/>
                    <a:pt x="977" y="0"/>
                    <a:pt x="63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36"/>
            <p:cNvSpPr/>
            <p:nvPr/>
          </p:nvSpPr>
          <p:spPr>
            <a:xfrm>
              <a:off x="-9740300" y="4049550"/>
              <a:ext cx="136275" cy="268600"/>
            </a:xfrm>
            <a:custGeom>
              <a:rect b="b" l="l" r="r" t="t"/>
              <a:pathLst>
                <a:path extrusionOk="0" h="10744" w="5451">
                  <a:moveTo>
                    <a:pt x="631" y="1"/>
                  </a:moveTo>
                  <a:cubicBezTo>
                    <a:pt x="284" y="1"/>
                    <a:pt x="1" y="253"/>
                    <a:pt x="1" y="631"/>
                  </a:cubicBezTo>
                  <a:lnTo>
                    <a:pt x="1" y="5955"/>
                  </a:lnTo>
                  <a:cubicBezTo>
                    <a:pt x="190" y="5860"/>
                    <a:pt x="410" y="5797"/>
                    <a:pt x="631" y="5797"/>
                  </a:cubicBezTo>
                  <a:cubicBezTo>
                    <a:pt x="1418" y="5797"/>
                    <a:pt x="2080" y="6428"/>
                    <a:pt x="2080" y="7247"/>
                  </a:cubicBezTo>
                  <a:lnTo>
                    <a:pt x="2080" y="10744"/>
                  </a:lnTo>
                  <a:lnTo>
                    <a:pt x="3309" y="10744"/>
                  </a:lnTo>
                  <a:cubicBezTo>
                    <a:pt x="4443" y="10744"/>
                    <a:pt x="5388" y="9799"/>
                    <a:pt x="5388" y="8664"/>
                  </a:cubicBezTo>
                  <a:lnTo>
                    <a:pt x="5388" y="3876"/>
                  </a:lnTo>
                  <a:cubicBezTo>
                    <a:pt x="5451" y="3592"/>
                    <a:pt x="5167" y="3309"/>
                    <a:pt x="4821" y="3309"/>
                  </a:cubicBezTo>
                  <a:cubicBezTo>
                    <a:pt x="4443" y="3309"/>
                    <a:pt x="4191" y="3592"/>
                    <a:pt x="4191" y="3939"/>
                  </a:cubicBezTo>
                  <a:lnTo>
                    <a:pt x="4191" y="5388"/>
                  </a:lnTo>
                  <a:cubicBezTo>
                    <a:pt x="4191" y="5640"/>
                    <a:pt x="3970" y="5797"/>
                    <a:pt x="3781" y="5797"/>
                  </a:cubicBezTo>
                  <a:cubicBezTo>
                    <a:pt x="3561" y="5797"/>
                    <a:pt x="3340" y="5577"/>
                    <a:pt x="3340" y="5388"/>
                  </a:cubicBezTo>
                  <a:lnTo>
                    <a:pt x="3340" y="1450"/>
                  </a:lnTo>
                  <a:cubicBezTo>
                    <a:pt x="3340" y="1103"/>
                    <a:pt x="3088" y="820"/>
                    <a:pt x="2710" y="820"/>
                  </a:cubicBezTo>
                  <a:cubicBezTo>
                    <a:pt x="2364" y="820"/>
                    <a:pt x="2080" y="1103"/>
                    <a:pt x="2080" y="1450"/>
                  </a:cubicBezTo>
                  <a:lnTo>
                    <a:pt x="2080" y="5388"/>
                  </a:lnTo>
                  <a:cubicBezTo>
                    <a:pt x="2080" y="5640"/>
                    <a:pt x="1891" y="5797"/>
                    <a:pt x="1702" y="5797"/>
                  </a:cubicBezTo>
                  <a:cubicBezTo>
                    <a:pt x="1450" y="5797"/>
                    <a:pt x="1261" y="5577"/>
                    <a:pt x="1261" y="5388"/>
                  </a:cubicBezTo>
                  <a:lnTo>
                    <a:pt x="1261" y="631"/>
                  </a:lnTo>
                  <a:cubicBezTo>
                    <a:pt x="1261" y="284"/>
                    <a:pt x="977" y="1"/>
                    <a:pt x="63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9" name="Google Shape;219;p36"/>
          <p:cNvGrpSpPr/>
          <p:nvPr/>
        </p:nvGrpSpPr>
        <p:grpSpPr>
          <a:xfrm>
            <a:off x="5999240" y="4524491"/>
            <a:ext cx="418468" cy="391580"/>
            <a:chOff x="-12643475" y="3657325"/>
            <a:chExt cx="353675" cy="330950"/>
          </a:xfrm>
        </p:grpSpPr>
        <p:sp>
          <p:nvSpPr>
            <p:cNvPr id="220" name="Google Shape;220;p36"/>
            <p:cNvSpPr/>
            <p:nvPr/>
          </p:nvSpPr>
          <p:spPr>
            <a:xfrm>
              <a:off x="-12580475" y="3719550"/>
              <a:ext cx="19725" cy="19700"/>
            </a:xfrm>
            <a:custGeom>
              <a:rect b="b" l="l" r="r" t="t"/>
              <a:pathLst>
                <a:path extrusionOk="0" h="788" w="789">
                  <a:moveTo>
                    <a:pt x="379" y="0"/>
                  </a:moveTo>
                  <a:cubicBezTo>
                    <a:pt x="190" y="0"/>
                    <a:pt x="1" y="189"/>
                    <a:pt x="1" y="410"/>
                  </a:cubicBezTo>
                  <a:cubicBezTo>
                    <a:pt x="1" y="599"/>
                    <a:pt x="190" y="788"/>
                    <a:pt x="379" y="788"/>
                  </a:cubicBezTo>
                  <a:cubicBezTo>
                    <a:pt x="599" y="788"/>
                    <a:pt x="788" y="599"/>
                    <a:pt x="788" y="410"/>
                  </a:cubicBezTo>
                  <a:cubicBezTo>
                    <a:pt x="788" y="189"/>
                    <a:pt x="599" y="0"/>
                    <a:pt x="379"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36"/>
            <p:cNvSpPr/>
            <p:nvPr/>
          </p:nvSpPr>
          <p:spPr>
            <a:xfrm>
              <a:off x="-12456800" y="3719550"/>
              <a:ext cx="19700" cy="19700"/>
            </a:xfrm>
            <a:custGeom>
              <a:rect b="b" l="l" r="r" t="t"/>
              <a:pathLst>
                <a:path extrusionOk="0" h="788" w="788">
                  <a:moveTo>
                    <a:pt x="410" y="0"/>
                  </a:moveTo>
                  <a:cubicBezTo>
                    <a:pt x="189" y="0"/>
                    <a:pt x="0" y="189"/>
                    <a:pt x="0" y="410"/>
                  </a:cubicBezTo>
                  <a:cubicBezTo>
                    <a:pt x="0" y="599"/>
                    <a:pt x="189" y="788"/>
                    <a:pt x="410" y="788"/>
                  </a:cubicBezTo>
                  <a:cubicBezTo>
                    <a:pt x="630" y="788"/>
                    <a:pt x="788" y="599"/>
                    <a:pt x="788" y="410"/>
                  </a:cubicBezTo>
                  <a:cubicBezTo>
                    <a:pt x="788" y="189"/>
                    <a:pt x="630" y="0"/>
                    <a:pt x="410"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36"/>
            <p:cNvSpPr/>
            <p:nvPr/>
          </p:nvSpPr>
          <p:spPr>
            <a:xfrm>
              <a:off x="-12643475" y="3657325"/>
              <a:ext cx="268600" cy="144950"/>
            </a:xfrm>
            <a:custGeom>
              <a:rect b="b" l="l" r="r" t="t"/>
              <a:pathLst>
                <a:path extrusionOk="0" h="5798" w="10744">
                  <a:moveTo>
                    <a:pt x="2899" y="1670"/>
                  </a:moveTo>
                  <a:cubicBezTo>
                    <a:pt x="3592" y="1670"/>
                    <a:pt x="4159" y="2205"/>
                    <a:pt x="4159" y="2899"/>
                  </a:cubicBezTo>
                  <a:cubicBezTo>
                    <a:pt x="4159" y="3560"/>
                    <a:pt x="3623" y="4159"/>
                    <a:pt x="2899" y="4159"/>
                  </a:cubicBezTo>
                  <a:cubicBezTo>
                    <a:pt x="2237" y="4159"/>
                    <a:pt x="1639" y="3592"/>
                    <a:pt x="1639" y="2899"/>
                  </a:cubicBezTo>
                  <a:cubicBezTo>
                    <a:pt x="1639" y="2205"/>
                    <a:pt x="2206" y="1670"/>
                    <a:pt x="2899" y="1670"/>
                  </a:cubicBezTo>
                  <a:close/>
                  <a:moveTo>
                    <a:pt x="7877" y="1670"/>
                  </a:moveTo>
                  <a:cubicBezTo>
                    <a:pt x="8538" y="1670"/>
                    <a:pt x="9137" y="2205"/>
                    <a:pt x="9137" y="2899"/>
                  </a:cubicBezTo>
                  <a:cubicBezTo>
                    <a:pt x="9137" y="3560"/>
                    <a:pt x="8570" y="4159"/>
                    <a:pt x="7877" y="4159"/>
                  </a:cubicBezTo>
                  <a:cubicBezTo>
                    <a:pt x="7215" y="4159"/>
                    <a:pt x="6616" y="3592"/>
                    <a:pt x="6616" y="2899"/>
                  </a:cubicBezTo>
                  <a:cubicBezTo>
                    <a:pt x="6616" y="2205"/>
                    <a:pt x="7152" y="1670"/>
                    <a:pt x="7877" y="1670"/>
                  </a:cubicBezTo>
                  <a:close/>
                  <a:moveTo>
                    <a:pt x="2899" y="0"/>
                  </a:moveTo>
                  <a:cubicBezTo>
                    <a:pt x="1292" y="0"/>
                    <a:pt x="32" y="1323"/>
                    <a:pt x="32" y="2899"/>
                  </a:cubicBezTo>
                  <a:cubicBezTo>
                    <a:pt x="0" y="4505"/>
                    <a:pt x="1292" y="5797"/>
                    <a:pt x="2899" y="5797"/>
                  </a:cubicBezTo>
                  <a:cubicBezTo>
                    <a:pt x="3970" y="5797"/>
                    <a:pt x="4884" y="5198"/>
                    <a:pt x="5388" y="4379"/>
                  </a:cubicBezTo>
                  <a:cubicBezTo>
                    <a:pt x="5892" y="5230"/>
                    <a:pt x="6805" y="5797"/>
                    <a:pt x="7877" y="5797"/>
                  </a:cubicBezTo>
                  <a:cubicBezTo>
                    <a:pt x="9483" y="5797"/>
                    <a:pt x="10744" y="4505"/>
                    <a:pt x="10744" y="2899"/>
                  </a:cubicBezTo>
                  <a:cubicBezTo>
                    <a:pt x="10744" y="1260"/>
                    <a:pt x="9452" y="0"/>
                    <a:pt x="7877" y="0"/>
                  </a:cubicBezTo>
                  <a:cubicBezTo>
                    <a:pt x="6805" y="0"/>
                    <a:pt x="5892" y="599"/>
                    <a:pt x="5388" y="1418"/>
                  </a:cubicBezTo>
                  <a:cubicBezTo>
                    <a:pt x="4884" y="567"/>
                    <a:pt x="3970" y="0"/>
                    <a:pt x="2899"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36"/>
            <p:cNvSpPr/>
            <p:nvPr/>
          </p:nvSpPr>
          <p:spPr>
            <a:xfrm>
              <a:off x="-12581250" y="3905425"/>
              <a:ext cx="62250" cy="20500"/>
            </a:xfrm>
            <a:custGeom>
              <a:rect b="b" l="l" r="r" t="t"/>
              <a:pathLst>
                <a:path extrusionOk="0" h="820" w="2490">
                  <a:moveTo>
                    <a:pt x="0" y="0"/>
                  </a:moveTo>
                  <a:lnTo>
                    <a:pt x="0" y="819"/>
                  </a:lnTo>
                  <a:lnTo>
                    <a:pt x="2489" y="819"/>
                  </a:lnTo>
                  <a:lnTo>
                    <a:pt x="2489"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36"/>
            <p:cNvSpPr/>
            <p:nvPr/>
          </p:nvSpPr>
          <p:spPr>
            <a:xfrm>
              <a:off x="-12643475" y="3802250"/>
              <a:ext cx="269400" cy="185900"/>
            </a:xfrm>
            <a:custGeom>
              <a:rect b="b" l="l" r="r" t="t"/>
              <a:pathLst>
                <a:path extrusionOk="0" h="7436" w="10776">
                  <a:moveTo>
                    <a:pt x="7057" y="1670"/>
                  </a:moveTo>
                  <a:cubicBezTo>
                    <a:pt x="7278" y="1670"/>
                    <a:pt x="7436" y="1859"/>
                    <a:pt x="7436" y="2048"/>
                  </a:cubicBezTo>
                  <a:cubicBezTo>
                    <a:pt x="7436" y="2300"/>
                    <a:pt x="7247" y="2489"/>
                    <a:pt x="7057" y="2489"/>
                  </a:cubicBezTo>
                  <a:cubicBezTo>
                    <a:pt x="6805" y="2489"/>
                    <a:pt x="6616" y="2300"/>
                    <a:pt x="6616" y="2048"/>
                  </a:cubicBezTo>
                  <a:cubicBezTo>
                    <a:pt x="6616" y="1859"/>
                    <a:pt x="6805" y="1670"/>
                    <a:pt x="7057" y="1670"/>
                  </a:cubicBezTo>
                  <a:close/>
                  <a:moveTo>
                    <a:pt x="8696" y="1670"/>
                  </a:moveTo>
                  <a:cubicBezTo>
                    <a:pt x="8948" y="1670"/>
                    <a:pt x="9137" y="1859"/>
                    <a:pt x="9137" y="2048"/>
                  </a:cubicBezTo>
                  <a:cubicBezTo>
                    <a:pt x="9137" y="2300"/>
                    <a:pt x="8948" y="2489"/>
                    <a:pt x="8696" y="2489"/>
                  </a:cubicBezTo>
                  <a:cubicBezTo>
                    <a:pt x="8475" y="2489"/>
                    <a:pt x="8318" y="2300"/>
                    <a:pt x="8318" y="2048"/>
                  </a:cubicBezTo>
                  <a:cubicBezTo>
                    <a:pt x="8255" y="1859"/>
                    <a:pt x="8475" y="1670"/>
                    <a:pt x="8696" y="1670"/>
                  </a:cubicBezTo>
                  <a:close/>
                  <a:moveTo>
                    <a:pt x="5388" y="3277"/>
                  </a:moveTo>
                  <a:cubicBezTo>
                    <a:pt x="5640" y="3277"/>
                    <a:pt x="5829" y="3466"/>
                    <a:pt x="5829" y="3686"/>
                  </a:cubicBezTo>
                  <a:lnTo>
                    <a:pt x="5829" y="5356"/>
                  </a:lnTo>
                  <a:cubicBezTo>
                    <a:pt x="5829" y="5608"/>
                    <a:pt x="5640" y="5797"/>
                    <a:pt x="5388" y="5797"/>
                  </a:cubicBezTo>
                  <a:lnTo>
                    <a:pt x="2080" y="5797"/>
                  </a:lnTo>
                  <a:cubicBezTo>
                    <a:pt x="1859" y="5797"/>
                    <a:pt x="1639" y="5608"/>
                    <a:pt x="1639" y="5356"/>
                  </a:cubicBezTo>
                  <a:lnTo>
                    <a:pt x="1639" y="3686"/>
                  </a:lnTo>
                  <a:cubicBezTo>
                    <a:pt x="1639" y="3466"/>
                    <a:pt x="1859" y="3277"/>
                    <a:pt x="2080" y="3277"/>
                  </a:cubicBezTo>
                  <a:close/>
                  <a:moveTo>
                    <a:pt x="5230" y="0"/>
                  </a:moveTo>
                  <a:cubicBezTo>
                    <a:pt x="4600" y="504"/>
                    <a:pt x="3781" y="819"/>
                    <a:pt x="2899" y="819"/>
                  </a:cubicBezTo>
                  <a:cubicBezTo>
                    <a:pt x="2080" y="819"/>
                    <a:pt x="1324" y="536"/>
                    <a:pt x="756" y="126"/>
                  </a:cubicBezTo>
                  <a:cubicBezTo>
                    <a:pt x="315" y="315"/>
                    <a:pt x="32" y="756"/>
                    <a:pt x="32" y="1260"/>
                  </a:cubicBezTo>
                  <a:lnTo>
                    <a:pt x="32" y="6206"/>
                  </a:lnTo>
                  <a:cubicBezTo>
                    <a:pt x="0" y="6900"/>
                    <a:pt x="536" y="7435"/>
                    <a:pt x="1261" y="7435"/>
                  </a:cubicBezTo>
                  <a:lnTo>
                    <a:pt x="9515" y="7435"/>
                  </a:lnTo>
                  <a:cubicBezTo>
                    <a:pt x="10208" y="7435"/>
                    <a:pt x="10775" y="6900"/>
                    <a:pt x="10775" y="6206"/>
                  </a:cubicBezTo>
                  <a:lnTo>
                    <a:pt x="10775" y="1260"/>
                  </a:lnTo>
                  <a:cubicBezTo>
                    <a:pt x="10775" y="756"/>
                    <a:pt x="10460" y="315"/>
                    <a:pt x="10082" y="126"/>
                  </a:cubicBezTo>
                  <a:cubicBezTo>
                    <a:pt x="9452" y="536"/>
                    <a:pt x="8727" y="819"/>
                    <a:pt x="7908" y="819"/>
                  </a:cubicBezTo>
                  <a:cubicBezTo>
                    <a:pt x="7057" y="819"/>
                    <a:pt x="6270" y="504"/>
                    <a:pt x="557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36"/>
            <p:cNvSpPr/>
            <p:nvPr/>
          </p:nvSpPr>
          <p:spPr>
            <a:xfrm>
              <a:off x="-12352850" y="3802125"/>
              <a:ext cx="63050" cy="186150"/>
            </a:xfrm>
            <a:custGeom>
              <a:rect b="b" l="l" r="r" t="t"/>
              <a:pathLst>
                <a:path extrusionOk="0" h="7446" w="2522">
                  <a:moveTo>
                    <a:pt x="2092" y="0"/>
                  </a:moveTo>
                  <a:cubicBezTo>
                    <a:pt x="2035" y="0"/>
                    <a:pt x="1976" y="10"/>
                    <a:pt x="1923" y="37"/>
                  </a:cubicBezTo>
                  <a:lnTo>
                    <a:pt x="1" y="982"/>
                  </a:lnTo>
                  <a:lnTo>
                    <a:pt x="1" y="6464"/>
                  </a:lnTo>
                  <a:lnTo>
                    <a:pt x="1923" y="7409"/>
                  </a:lnTo>
                  <a:cubicBezTo>
                    <a:pt x="1976" y="7435"/>
                    <a:pt x="2035" y="7445"/>
                    <a:pt x="2092" y="7445"/>
                  </a:cubicBezTo>
                  <a:cubicBezTo>
                    <a:pt x="2170" y="7445"/>
                    <a:pt x="2246" y="7427"/>
                    <a:pt x="2301" y="7409"/>
                  </a:cubicBezTo>
                  <a:cubicBezTo>
                    <a:pt x="2427" y="7314"/>
                    <a:pt x="2521" y="7220"/>
                    <a:pt x="2521" y="7062"/>
                  </a:cubicBezTo>
                  <a:lnTo>
                    <a:pt x="2521" y="415"/>
                  </a:lnTo>
                  <a:cubicBezTo>
                    <a:pt x="2521" y="257"/>
                    <a:pt x="2427" y="131"/>
                    <a:pt x="2301" y="37"/>
                  </a:cubicBezTo>
                  <a:cubicBezTo>
                    <a:pt x="2246" y="18"/>
                    <a:pt x="2170" y="0"/>
                    <a:pt x="209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6" name="Google Shape;226;p36"/>
          <p:cNvGrpSpPr/>
          <p:nvPr/>
        </p:nvGrpSpPr>
        <p:grpSpPr>
          <a:xfrm>
            <a:off x="7617354" y="4520452"/>
            <a:ext cx="429106" cy="399637"/>
            <a:chOff x="-11295075" y="4092875"/>
            <a:chExt cx="355250" cy="330825"/>
          </a:xfrm>
        </p:grpSpPr>
        <p:sp>
          <p:nvSpPr>
            <p:cNvPr id="227" name="Google Shape;227;p36"/>
            <p:cNvSpPr/>
            <p:nvPr/>
          </p:nvSpPr>
          <p:spPr>
            <a:xfrm>
              <a:off x="-11084775" y="4196825"/>
              <a:ext cx="61475" cy="61475"/>
            </a:xfrm>
            <a:custGeom>
              <a:rect b="b" l="l" r="r" t="t"/>
              <a:pathLst>
                <a:path extrusionOk="0" h="2459" w="2459">
                  <a:moveTo>
                    <a:pt x="64" y="1"/>
                  </a:moveTo>
                  <a:cubicBezTo>
                    <a:pt x="32" y="410"/>
                    <a:pt x="1" y="852"/>
                    <a:pt x="1" y="1230"/>
                  </a:cubicBezTo>
                  <a:cubicBezTo>
                    <a:pt x="1" y="1639"/>
                    <a:pt x="32" y="2049"/>
                    <a:pt x="64" y="2458"/>
                  </a:cubicBezTo>
                  <a:lnTo>
                    <a:pt x="1198" y="2458"/>
                  </a:lnTo>
                  <a:cubicBezTo>
                    <a:pt x="1891" y="2458"/>
                    <a:pt x="2458" y="1891"/>
                    <a:pt x="2458" y="1230"/>
                  </a:cubicBezTo>
                  <a:cubicBezTo>
                    <a:pt x="2458" y="568"/>
                    <a:pt x="1922" y="1"/>
                    <a:pt x="1198"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36"/>
            <p:cNvSpPr/>
            <p:nvPr/>
          </p:nvSpPr>
          <p:spPr>
            <a:xfrm>
              <a:off x="-11080050" y="4092875"/>
              <a:ext cx="140225" cy="269375"/>
            </a:xfrm>
            <a:custGeom>
              <a:rect b="b" l="l" r="r" t="t"/>
              <a:pathLst>
                <a:path extrusionOk="0" h="10775" w="5609">
                  <a:moveTo>
                    <a:pt x="2679" y="0"/>
                  </a:moveTo>
                  <a:cubicBezTo>
                    <a:pt x="1450" y="0"/>
                    <a:pt x="442" y="1387"/>
                    <a:pt x="1" y="3308"/>
                  </a:cubicBezTo>
                  <a:lnTo>
                    <a:pt x="1009" y="3308"/>
                  </a:lnTo>
                  <a:cubicBezTo>
                    <a:pt x="2175" y="3308"/>
                    <a:pt x="3120" y="4253"/>
                    <a:pt x="3120" y="5388"/>
                  </a:cubicBezTo>
                  <a:cubicBezTo>
                    <a:pt x="3120" y="6522"/>
                    <a:pt x="2175" y="7467"/>
                    <a:pt x="1009" y="7467"/>
                  </a:cubicBezTo>
                  <a:lnTo>
                    <a:pt x="1" y="7467"/>
                  </a:lnTo>
                  <a:cubicBezTo>
                    <a:pt x="442" y="9420"/>
                    <a:pt x="1450" y="10775"/>
                    <a:pt x="2679" y="10775"/>
                  </a:cubicBezTo>
                  <a:cubicBezTo>
                    <a:pt x="4285" y="10775"/>
                    <a:pt x="5609" y="8381"/>
                    <a:pt x="5609" y="5419"/>
                  </a:cubicBezTo>
                  <a:cubicBezTo>
                    <a:pt x="5609" y="2458"/>
                    <a:pt x="4285" y="0"/>
                    <a:pt x="2679"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36"/>
            <p:cNvSpPr/>
            <p:nvPr/>
          </p:nvSpPr>
          <p:spPr>
            <a:xfrm>
              <a:off x="-11230475" y="4320500"/>
              <a:ext cx="103975" cy="103200"/>
            </a:xfrm>
            <a:custGeom>
              <a:rect b="b" l="l" r="r" t="t"/>
              <a:pathLst>
                <a:path extrusionOk="0" h="4128" w="4159">
                  <a:moveTo>
                    <a:pt x="0" y="0"/>
                  </a:moveTo>
                  <a:lnTo>
                    <a:pt x="0" y="2867"/>
                  </a:lnTo>
                  <a:cubicBezTo>
                    <a:pt x="0" y="3529"/>
                    <a:pt x="536" y="4127"/>
                    <a:pt x="1260" y="4127"/>
                  </a:cubicBezTo>
                  <a:cubicBezTo>
                    <a:pt x="1922" y="4127"/>
                    <a:pt x="2521" y="3560"/>
                    <a:pt x="2521" y="2867"/>
                  </a:cubicBezTo>
                  <a:lnTo>
                    <a:pt x="2521" y="1638"/>
                  </a:lnTo>
                  <a:lnTo>
                    <a:pt x="2962" y="1638"/>
                  </a:lnTo>
                  <a:cubicBezTo>
                    <a:pt x="3623" y="1638"/>
                    <a:pt x="4127" y="1134"/>
                    <a:pt x="4159" y="473"/>
                  </a:cubicBezTo>
                  <a:cubicBezTo>
                    <a:pt x="3875" y="347"/>
                    <a:pt x="3623" y="221"/>
                    <a:pt x="3340" y="158"/>
                  </a:cubicBezTo>
                  <a:lnTo>
                    <a:pt x="3340" y="378"/>
                  </a:lnTo>
                  <a:cubicBezTo>
                    <a:pt x="3340" y="630"/>
                    <a:pt x="3151" y="788"/>
                    <a:pt x="2962" y="788"/>
                  </a:cubicBezTo>
                  <a:lnTo>
                    <a:pt x="2521" y="788"/>
                  </a:lnTo>
                  <a:lnTo>
                    <a:pt x="2521" y="0"/>
                  </a:lnTo>
                  <a:cubicBezTo>
                    <a:pt x="2468" y="11"/>
                    <a:pt x="2416" y="14"/>
                    <a:pt x="2364" y="14"/>
                  </a:cubicBezTo>
                  <a:cubicBezTo>
                    <a:pt x="2262" y="14"/>
                    <a:pt x="2164" y="0"/>
                    <a:pt x="2080"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36"/>
            <p:cNvSpPr/>
            <p:nvPr/>
          </p:nvSpPr>
          <p:spPr>
            <a:xfrm>
              <a:off x="-11210000" y="4113350"/>
              <a:ext cx="137850" cy="226075"/>
            </a:xfrm>
            <a:custGeom>
              <a:rect b="b" l="l" r="r" t="t"/>
              <a:pathLst>
                <a:path extrusionOk="0" h="9043" w="5514">
                  <a:moveTo>
                    <a:pt x="5514" y="0"/>
                  </a:moveTo>
                  <a:lnTo>
                    <a:pt x="4096" y="883"/>
                  </a:lnTo>
                  <a:cubicBezTo>
                    <a:pt x="3308" y="1355"/>
                    <a:pt x="2363" y="1607"/>
                    <a:pt x="1418" y="1607"/>
                  </a:cubicBezTo>
                  <a:cubicBezTo>
                    <a:pt x="536" y="2300"/>
                    <a:pt x="0" y="3340"/>
                    <a:pt x="0" y="4537"/>
                  </a:cubicBezTo>
                  <a:cubicBezTo>
                    <a:pt x="0" y="5703"/>
                    <a:pt x="567" y="6774"/>
                    <a:pt x="1418" y="7436"/>
                  </a:cubicBezTo>
                  <a:cubicBezTo>
                    <a:pt x="2363" y="7499"/>
                    <a:pt x="3308" y="7719"/>
                    <a:pt x="4096" y="8192"/>
                  </a:cubicBezTo>
                  <a:lnTo>
                    <a:pt x="5514" y="9042"/>
                  </a:lnTo>
                  <a:cubicBezTo>
                    <a:pt x="4695" y="8097"/>
                    <a:pt x="4159" y="6427"/>
                    <a:pt x="4159" y="4537"/>
                  </a:cubicBezTo>
                  <a:cubicBezTo>
                    <a:pt x="4159" y="2647"/>
                    <a:pt x="4726" y="946"/>
                    <a:pt x="5514"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36"/>
            <p:cNvSpPr/>
            <p:nvPr/>
          </p:nvSpPr>
          <p:spPr>
            <a:xfrm>
              <a:off x="-11295075" y="4153525"/>
              <a:ext cx="89825" cy="145725"/>
            </a:xfrm>
            <a:custGeom>
              <a:rect b="b" l="l" r="r" t="t"/>
              <a:pathLst>
                <a:path extrusionOk="0" h="5829" w="3593">
                  <a:moveTo>
                    <a:pt x="3088" y="0"/>
                  </a:moveTo>
                  <a:cubicBezTo>
                    <a:pt x="1482" y="0"/>
                    <a:pt x="127" y="1229"/>
                    <a:pt x="64" y="2773"/>
                  </a:cubicBezTo>
                  <a:cubicBezTo>
                    <a:pt x="1" y="4505"/>
                    <a:pt x="1356" y="5829"/>
                    <a:pt x="2962" y="5829"/>
                  </a:cubicBezTo>
                  <a:lnTo>
                    <a:pt x="3592" y="5829"/>
                  </a:lnTo>
                  <a:cubicBezTo>
                    <a:pt x="2931" y="5041"/>
                    <a:pt x="2521" y="4064"/>
                    <a:pt x="2521" y="2930"/>
                  </a:cubicBezTo>
                  <a:cubicBezTo>
                    <a:pt x="2521" y="1796"/>
                    <a:pt x="2931" y="788"/>
                    <a:pt x="3592"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32" name="Google Shape;232;p36"/>
          <p:cNvSpPr txBox="1"/>
          <p:nvPr/>
        </p:nvSpPr>
        <p:spPr>
          <a:xfrm>
            <a:off x="3378150" y="2042025"/>
            <a:ext cx="837000" cy="23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600">
                <a:solidFill>
                  <a:srgbClr val="FFFFFF"/>
                </a:solidFill>
                <a:latin typeface="Roboto"/>
                <a:ea typeface="Roboto"/>
                <a:cs typeface="Roboto"/>
                <a:sym typeface="Roboto"/>
              </a:rPr>
              <a:t>© Marion Poupard</a:t>
            </a:r>
            <a:endParaRPr sz="600">
              <a:solidFill>
                <a:srgbClr val="FFFFFF"/>
              </a:solidFill>
              <a:latin typeface="Roboto"/>
              <a:ea typeface="Roboto"/>
              <a:cs typeface="Roboto"/>
              <a:sym typeface="Roboto"/>
            </a:endParaRPr>
          </a:p>
        </p:txBody>
      </p:sp>
      <p:sp>
        <p:nvSpPr>
          <p:cNvPr id="233" name="Google Shape;233;p36"/>
          <p:cNvSpPr txBox="1"/>
          <p:nvPr/>
        </p:nvSpPr>
        <p:spPr>
          <a:xfrm>
            <a:off x="3378150" y="4928100"/>
            <a:ext cx="837000" cy="23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600">
                <a:solidFill>
                  <a:srgbClr val="FFFFFF"/>
                </a:solidFill>
                <a:latin typeface="Roboto"/>
                <a:ea typeface="Roboto"/>
                <a:cs typeface="Roboto"/>
                <a:sym typeface="Roboto"/>
              </a:rPr>
              <a:t>© Marion Poupard</a:t>
            </a:r>
            <a:endParaRPr sz="600">
              <a:solidFill>
                <a:srgbClr val="FFFFFF"/>
              </a:solidFill>
              <a:latin typeface="Roboto"/>
              <a:ea typeface="Roboto"/>
              <a:cs typeface="Roboto"/>
              <a:sym typeface="Roboto"/>
            </a:endParaRPr>
          </a:p>
        </p:txBody>
      </p:sp>
      <p:sp>
        <p:nvSpPr>
          <p:cNvPr id="234" name="Google Shape;234;p3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pic>
        <p:nvPicPr>
          <p:cNvPr id="235" name="Google Shape;235;p36"/>
          <p:cNvPicPr preferRelativeResize="0"/>
          <p:nvPr/>
        </p:nvPicPr>
        <p:blipFill>
          <a:blip r:embed="rId4">
            <a:alphaModFix/>
          </a:blip>
          <a:stretch>
            <a:fillRect/>
          </a:stretch>
        </p:blipFill>
        <p:spPr>
          <a:xfrm>
            <a:off x="0" y="-17100"/>
            <a:ext cx="4160471" cy="2360450"/>
          </a:xfrm>
          <a:prstGeom prst="rect">
            <a:avLst/>
          </a:prstGeom>
          <a:noFill/>
          <a:ln>
            <a:noFill/>
          </a:ln>
        </p:spPr>
      </p:pic>
      <p:sp>
        <p:nvSpPr>
          <p:cNvPr id="236" name="Google Shape;236;p36"/>
          <p:cNvSpPr txBox="1"/>
          <p:nvPr/>
        </p:nvSpPr>
        <p:spPr>
          <a:xfrm>
            <a:off x="3446475" y="2110850"/>
            <a:ext cx="837000" cy="23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600">
                <a:solidFill>
                  <a:srgbClr val="FFFFFF"/>
                </a:solidFill>
                <a:latin typeface="Roboto"/>
                <a:ea typeface="Roboto"/>
                <a:cs typeface="Roboto"/>
                <a:sym typeface="Roboto"/>
              </a:rPr>
              <a:t>© Marion Poupard</a:t>
            </a:r>
            <a:endParaRPr sz="600">
              <a:solidFill>
                <a:srgbClr val="FFFFFF"/>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7"/>
          <p:cNvSpPr txBox="1"/>
          <p:nvPr>
            <p:ph idx="4294967295" type="ctrTitle"/>
          </p:nvPr>
        </p:nvSpPr>
        <p:spPr>
          <a:xfrm>
            <a:off x="48825" y="801000"/>
            <a:ext cx="9144000" cy="1536000"/>
          </a:xfrm>
          <a:prstGeom prst="rect">
            <a:avLst/>
          </a:prstGeom>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lang="fr" sz="2400"/>
              <a:t>Deep Learning for Ethoacoustics of Orcas </a:t>
            </a:r>
            <a:endParaRPr sz="2400"/>
          </a:p>
          <a:p>
            <a:pPr indent="0" lvl="0" marL="0" rtl="0" algn="ctr">
              <a:lnSpc>
                <a:spcPct val="150000"/>
              </a:lnSpc>
              <a:spcBef>
                <a:spcPts val="0"/>
              </a:spcBef>
              <a:spcAft>
                <a:spcPts val="0"/>
              </a:spcAft>
              <a:buNone/>
            </a:pPr>
            <a:r>
              <a:rPr lang="fr" sz="2400"/>
              <a:t>on three years pentaphonic continuous recording at Orcalab </a:t>
            </a:r>
            <a:r>
              <a:rPr lang="fr" sz="2400"/>
              <a:t>revealing tide, moon, and diel effects</a:t>
            </a:r>
            <a:endParaRPr sz="2400"/>
          </a:p>
          <a:p>
            <a:pPr indent="0" lvl="0" marL="0" rtl="0" algn="l">
              <a:spcBef>
                <a:spcPts val="0"/>
              </a:spcBef>
              <a:spcAft>
                <a:spcPts val="0"/>
              </a:spcAft>
              <a:buNone/>
            </a:pPr>
            <a:r>
              <a:t/>
            </a:r>
            <a:endParaRPr sz="2400"/>
          </a:p>
        </p:txBody>
      </p:sp>
      <p:pic>
        <p:nvPicPr>
          <p:cNvPr id="242" name="Google Shape;242;p37"/>
          <p:cNvPicPr preferRelativeResize="0"/>
          <p:nvPr/>
        </p:nvPicPr>
        <p:blipFill rotWithShape="1">
          <a:blip r:embed="rId3">
            <a:alphaModFix/>
          </a:blip>
          <a:srcRect b="45094" l="0" r="46253" t="0"/>
          <a:stretch/>
        </p:blipFill>
        <p:spPr>
          <a:xfrm>
            <a:off x="0" y="0"/>
            <a:ext cx="2359149" cy="893350"/>
          </a:xfrm>
          <a:prstGeom prst="rect">
            <a:avLst/>
          </a:prstGeom>
          <a:noFill/>
          <a:ln>
            <a:noFill/>
          </a:ln>
        </p:spPr>
      </p:pic>
      <p:pic>
        <p:nvPicPr>
          <p:cNvPr id="243" name="Google Shape;243;p37"/>
          <p:cNvPicPr preferRelativeResize="0"/>
          <p:nvPr/>
        </p:nvPicPr>
        <p:blipFill rotWithShape="1">
          <a:blip r:embed="rId3">
            <a:alphaModFix/>
          </a:blip>
          <a:srcRect b="0" l="45122" r="7869" t="55339"/>
          <a:stretch/>
        </p:blipFill>
        <p:spPr>
          <a:xfrm>
            <a:off x="6939850" y="91972"/>
            <a:ext cx="2014225" cy="709400"/>
          </a:xfrm>
          <a:prstGeom prst="rect">
            <a:avLst/>
          </a:prstGeom>
          <a:noFill/>
          <a:ln>
            <a:noFill/>
          </a:ln>
        </p:spPr>
      </p:pic>
      <p:pic>
        <p:nvPicPr>
          <p:cNvPr id="244" name="Google Shape;244;p37"/>
          <p:cNvPicPr preferRelativeResize="0"/>
          <p:nvPr/>
        </p:nvPicPr>
        <p:blipFill rotWithShape="1">
          <a:blip r:embed="rId4">
            <a:alphaModFix/>
          </a:blip>
          <a:srcRect b="3092" l="24881" r="11236" t="33273"/>
          <a:stretch/>
        </p:blipFill>
        <p:spPr>
          <a:xfrm>
            <a:off x="696175" y="2924675"/>
            <a:ext cx="2088376" cy="1387875"/>
          </a:xfrm>
          <a:prstGeom prst="rect">
            <a:avLst/>
          </a:prstGeom>
          <a:noFill/>
          <a:ln>
            <a:noFill/>
          </a:ln>
        </p:spPr>
      </p:pic>
      <p:pic>
        <p:nvPicPr>
          <p:cNvPr id="245" name="Google Shape;245;p37"/>
          <p:cNvPicPr preferRelativeResize="0"/>
          <p:nvPr/>
        </p:nvPicPr>
        <p:blipFill>
          <a:blip r:embed="rId5">
            <a:alphaModFix/>
          </a:blip>
          <a:stretch>
            <a:fillRect/>
          </a:stretch>
        </p:blipFill>
        <p:spPr>
          <a:xfrm>
            <a:off x="2784550" y="2922663"/>
            <a:ext cx="2088376" cy="1391894"/>
          </a:xfrm>
          <a:prstGeom prst="rect">
            <a:avLst/>
          </a:prstGeom>
          <a:noFill/>
          <a:ln>
            <a:noFill/>
          </a:ln>
        </p:spPr>
      </p:pic>
      <p:pic>
        <p:nvPicPr>
          <p:cNvPr id="246" name="Google Shape;246;p37"/>
          <p:cNvPicPr preferRelativeResize="0"/>
          <p:nvPr/>
        </p:nvPicPr>
        <p:blipFill rotWithShape="1">
          <a:blip r:embed="rId6">
            <a:alphaModFix/>
          </a:blip>
          <a:srcRect b="0" l="40652" r="0" t="0"/>
          <a:stretch/>
        </p:blipFill>
        <p:spPr>
          <a:xfrm>
            <a:off x="4872928" y="2924675"/>
            <a:ext cx="3465751" cy="1387875"/>
          </a:xfrm>
          <a:prstGeom prst="rect">
            <a:avLst/>
          </a:prstGeom>
          <a:noFill/>
          <a:ln>
            <a:noFill/>
          </a:ln>
        </p:spPr>
      </p:pic>
      <p:graphicFrame>
        <p:nvGraphicFramePr>
          <p:cNvPr id="247" name="Google Shape;247;p37"/>
          <p:cNvGraphicFramePr/>
          <p:nvPr/>
        </p:nvGraphicFramePr>
        <p:xfrm>
          <a:off x="0" y="4762500"/>
          <a:ext cx="3000000" cy="3000000"/>
        </p:xfrm>
        <a:graphic>
          <a:graphicData uri="http://schemas.openxmlformats.org/drawingml/2006/table">
            <a:tbl>
              <a:tblPr>
                <a:noFill/>
                <a:tableStyleId>{C09EE352-7E6D-4580-A3B7-3D09EC8F4DA6}</a:tableStyleId>
              </a:tblPr>
              <a:tblGrid>
                <a:gridCol w="1524000"/>
                <a:gridCol w="1524000"/>
                <a:gridCol w="1524000"/>
                <a:gridCol w="1524000"/>
                <a:gridCol w="1524000"/>
                <a:gridCol w="1524000"/>
              </a:tblGrid>
              <a:tr h="396200">
                <a:tc>
                  <a:txBody>
                    <a:bodyPr/>
                    <a:lstStyle/>
                    <a:p>
                      <a:pPr indent="0" lvl="0" marL="0" rtl="0" algn="ctr">
                        <a:spcBef>
                          <a:spcPts val="0"/>
                        </a:spcBef>
                        <a:spcAft>
                          <a:spcPts val="0"/>
                        </a:spcAft>
                        <a:buNone/>
                      </a:pPr>
                      <a:r>
                        <a:rPr lang="fr">
                          <a:solidFill>
                            <a:schemeClr val="lt2"/>
                          </a:solidFill>
                          <a:latin typeface="Merriweather"/>
                          <a:ea typeface="Merriweather"/>
                          <a:cs typeface="Merriweather"/>
                          <a:sym typeface="Merriweather"/>
                        </a:rPr>
                        <a:t>Introduction</a:t>
                      </a:r>
                      <a:endParaRPr>
                        <a:solidFill>
                          <a:schemeClr val="lt2"/>
                        </a:solidFill>
                        <a:latin typeface="Merriweather"/>
                        <a:ea typeface="Merriweather"/>
                        <a:cs typeface="Merriweather"/>
                        <a:sym typeface="Merriweathe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fr">
                          <a:solidFill>
                            <a:srgbClr val="666666"/>
                          </a:solidFill>
                          <a:latin typeface="Merriweather"/>
                          <a:ea typeface="Merriweather"/>
                          <a:cs typeface="Merriweather"/>
                          <a:sym typeface="Merriweather"/>
                        </a:rPr>
                        <a:t>Material</a:t>
                      </a:r>
                      <a:endParaRPr>
                        <a:solidFill>
                          <a:srgbClr val="666666"/>
                        </a:solidFill>
                        <a:latin typeface="Merriweather"/>
                        <a:ea typeface="Merriweather"/>
                        <a:cs typeface="Merriweather"/>
                        <a:sym typeface="Merriweathe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fr">
                          <a:solidFill>
                            <a:schemeClr val="lt2"/>
                          </a:solidFill>
                          <a:latin typeface="Merriweather"/>
                          <a:ea typeface="Merriweather"/>
                          <a:cs typeface="Merriweather"/>
                          <a:sym typeface="Merriweather"/>
                        </a:rPr>
                        <a:t>Data analysis</a:t>
                      </a:r>
                      <a:endParaRPr>
                        <a:solidFill>
                          <a:schemeClr val="lt2"/>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fr">
                          <a:solidFill>
                            <a:schemeClr val="lt2"/>
                          </a:solidFill>
                          <a:latin typeface="Merriweather"/>
                          <a:ea typeface="Merriweather"/>
                          <a:cs typeface="Merriweather"/>
                          <a:sym typeface="Merriweather"/>
                        </a:rPr>
                        <a:t>Results</a:t>
                      </a:r>
                      <a:endParaRPr>
                        <a:solidFill>
                          <a:schemeClr val="lt2"/>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fr">
                          <a:solidFill>
                            <a:schemeClr val="lt2"/>
                          </a:solidFill>
                          <a:latin typeface="Merriweather"/>
                          <a:ea typeface="Merriweather"/>
                          <a:cs typeface="Merriweather"/>
                          <a:sym typeface="Merriweather"/>
                        </a:rPr>
                        <a:t>Discussion</a:t>
                      </a:r>
                      <a:endParaRPr>
                        <a:solidFill>
                          <a:schemeClr val="lt2"/>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fr">
                          <a:solidFill>
                            <a:schemeClr val="lt2"/>
                          </a:solidFill>
                          <a:latin typeface="Merriweather"/>
                          <a:ea typeface="Merriweather"/>
                          <a:cs typeface="Merriweather"/>
                          <a:sym typeface="Merriweather"/>
                        </a:rPr>
                        <a:t>Conclusion</a:t>
                      </a:r>
                      <a:endParaRPr>
                        <a:solidFill>
                          <a:schemeClr val="lt2"/>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r>
            </a:tbl>
          </a:graphicData>
        </a:graphic>
      </p:graphicFrame>
      <p:pic>
        <p:nvPicPr>
          <p:cNvPr id="248" name="Google Shape;248;p37"/>
          <p:cNvPicPr preferRelativeResize="0"/>
          <p:nvPr/>
        </p:nvPicPr>
        <p:blipFill>
          <a:blip r:embed="rId7">
            <a:alphaModFix/>
          </a:blip>
          <a:stretch>
            <a:fillRect/>
          </a:stretch>
        </p:blipFill>
        <p:spPr>
          <a:xfrm>
            <a:off x="6222049" y="45987"/>
            <a:ext cx="801375" cy="8013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8"/>
          <p:cNvSpPr txBox="1"/>
          <p:nvPr>
            <p:ph idx="4294967295" type="ctrTitle"/>
          </p:nvPr>
        </p:nvSpPr>
        <p:spPr>
          <a:xfrm>
            <a:off x="278250" y="41700"/>
            <a:ext cx="8187900" cy="62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Introduction </a:t>
            </a:r>
            <a:endParaRPr/>
          </a:p>
          <a:p>
            <a:pPr indent="0" lvl="0" marL="0" rtl="0" algn="l">
              <a:spcBef>
                <a:spcPts val="0"/>
              </a:spcBef>
              <a:spcAft>
                <a:spcPts val="0"/>
              </a:spcAft>
              <a:buNone/>
            </a:pPr>
            <a:r>
              <a:t/>
            </a:r>
            <a:endParaRPr sz="1800"/>
          </a:p>
        </p:txBody>
      </p:sp>
      <p:sp>
        <p:nvSpPr>
          <p:cNvPr id="254" name="Google Shape;254;p38"/>
          <p:cNvSpPr txBox="1"/>
          <p:nvPr/>
        </p:nvSpPr>
        <p:spPr>
          <a:xfrm>
            <a:off x="278250" y="516300"/>
            <a:ext cx="8809200" cy="35271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Roboto"/>
              <a:buChar char="-"/>
            </a:pPr>
            <a:r>
              <a:rPr lang="fr">
                <a:latin typeface="Roboto"/>
                <a:ea typeface="Roboto"/>
                <a:cs typeface="Roboto"/>
                <a:sym typeface="Roboto"/>
              </a:rPr>
              <a:t>Orca </a:t>
            </a:r>
            <a:r>
              <a:rPr i="1" lang="fr">
                <a:latin typeface="Roboto"/>
                <a:ea typeface="Roboto"/>
                <a:cs typeface="Roboto"/>
                <a:sym typeface="Roboto"/>
              </a:rPr>
              <a:t>(Orcinus Orca)</a:t>
            </a:r>
            <a:r>
              <a:rPr lang="fr">
                <a:latin typeface="Roboto"/>
                <a:ea typeface="Roboto"/>
                <a:cs typeface="Roboto"/>
                <a:sym typeface="Roboto"/>
              </a:rPr>
              <a:t> top predator of the marine food chain.</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fr">
                <a:latin typeface="Roboto"/>
                <a:ea typeface="Roboto"/>
                <a:cs typeface="Roboto"/>
                <a:sym typeface="Roboto"/>
              </a:rPr>
              <a:t>The Northern resident killer whale community [1]</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fr">
                <a:latin typeface="Roboto"/>
                <a:ea typeface="Roboto"/>
                <a:cs typeface="Roboto"/>
                <a:sym typeface="Roboto"/>
              </a:rPr>
              <a:t>Pods dialect: repertoire of 7-17 discrete calls.</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fr">
                <a:latin typeface="Roboto"/>
                <a:ea typeface="Roboto"/>
                <a:cs typeface="Roboto"/>
                <a:sym typeface="Roboto"/>
              </a:rPr>
              <a:t>How describe the orca communication</a:t>
            </a:r>
            <a:r>
              <a:rPr lang="fr">
                <a:latin typeface="Roboto"/>
                <a:ea typeface="Roboto"/>
                <a:cs typeface="Roboto"/>
                <a:sym typeface="Roboto"/>
              </a:rPr>
              <a:t>?</a:t>
            </a:r>
            <a:r>
              <a:rPr lang="fr">
                <a:latin typeface="Roboto"/>
                <a:ea typeface="Roboto"/>
                <a:cs typeface="Roboto"/>
                <a:sym typeface="Roboto"/>
              </a:rPr>
              <a:t> </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fr">
                <a:latin typeface="Roboto"/>
                <a:ea typeface="Roboto"/>
                <a:cs typeface="Roboto"/>
                <a:sym typeface="Roboto"/>
              </a:rPr>
              <a:t>Automatically detect orca calls emitted throughout 3 years of continuous recording from 2015 to 2017</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fr">
                <a:latin typeface="Roboto"/>
                <a:ea typeface="Roboto"/>
                <a:cs typeface="Roboto"/>
                <a:sym typeface="Roboto"/>
              </a:rPr>
              <a:t>Influence of environmental data on orca vocalization ? </a:t>
            </a:r>
            <a:endParaRPr>
              <a:latin typeface="Roboto"/>
              <a:ea typeface="Roboto"/>
              <a:cs typeface="Roboto"/>
              <a:sym typeface="Roboto"/>
            </a:endParaRPr>
          </a:p>
          <a:p>
            <a:pPr indent="0" lvl="0" marL="457200" rtl="0" algn="l">
              <a:spcBef>
                <a:spcPts val="0"/>
              </a:spcBef>
              <a:spcAft>
                <a:spcPts val="0"/>
              </a:spcAft>
              <a:buNone/>
            </a:pPr>
            <a:r>
              <a:t/>
            </a:r>
            <a:endParaRPr>
              <a:latin typeface="Roboto"/>
              <a:ea typeface="Roboto"/>
              <a:cs typeface="Roboto"/>
              <a:sym typeface="Roboto"/>
            </a:endParaRPr>
          </a:p>
        </p:txBody>
      </p:sp>
      <p:pic>
        <p:nvPicPr>
          <p:cNvPr id="255" name="Google Shape;255;p38"/>
          <p:cNvPicPr preferRelativeResize="0"/>
          <p:nvPr/>
        </p:nvPicPr>
        <p:blipFill>
          <a:blip r:embed="rId3">
            <a:alphaModFix/>
          </a:blip>
          <a:stretch>
            <a:fillRect/>
          </a:stretch>
        </p:blipFill>
        <p:spPr>
          <a:xfrm>
            <a:off x="2474750" y="2049525"/>
            <a:ext cx="4416200" cy="2409975"/>
          </a:xfrm>
          <a:prstGeom prst="rect">
            <a:avLst/>
          </a:prstGeom>
          <a:noFill/>
          <a:ln>
            <a:noFill/>
          </a:ln>
        </p:spPr>
      </p:pic>
      <p:graphicFrame>
        <p:nvGraphicFramePr>
          <p:cNvPr id="256" name="Google Shape;256;p38"/>
          <p:cNvGraphicFramePr/>
          <p:nvPr/>
        </p:nvGraphicFramePr>
        <p:xfrm>
          <a:off x="0" y="4762500"/>
          <a:ext cx="3000000" cy="3000000"/>
        </p:xfrm>
        <a:graphic>
          <a:graphicData uri="http://schemas.openxmlformats.org/drawingml/2006/table">
            <a:tbl>
              <a:tblPr>
                <a:noFill/>
                <a:tableStyleId>{C09EE352-7E6D-4580-A3B7-3D09EC8F4DA6}</a:tableStyleId>
              </a:tblPr>
              <a:tblGrid>
                <a:gridCol w="1524000"/>
                <a:gridCol w="1524000"/>
                <a:gridCol w="1524000"/>
                <a:gridCol w="1524000"/>
                <a:gridCol w="1524000"/>
                <a:gridCol w="1524000"/>
              </a:tblGrid>
              <a:tr h="396200">
                <a:tc>
                  <a:txBody>
                    <a:bodyPr/>
                    <a:lstStyle/>
                    <a:p>
                      <a:pPr indent="0" lvl="0" marL="0" rtl="0" algn="ctr">
                        <a:spcBef>
                          <a:spcPts val="0"/>
                        </a:spcBef>
                        <a:spcAft>
                          <a:spcPts val="0"/>
                        </a:spcAft>
                        <a:buNone/>
                      </a:pPr>
                      <a:r>
                        <a:rPr lang="fr">
                          <a:solidFill>
                            <a:schemeClr val="accent2"/>
                          </a:solidFill>
                          <a:latin typeface="Merriweather"/>
                          <a:ea typeface="Merriweather"/>
                          <a:cs typeface="Merriweather"/>
                          <a:sym typeface="Merriweather"/>
                        </a:rPr>
                        <a:t>Introduction</a:t>
                      </a:r>
                      <a:endParaRPr>
                        <a:solidFill>
                          <a:schemeClr val="accent2"/>
                        </a:solidFill>
                        <a:latin typeface="Merriweather"/>
                        <a:ea typeface="Merriweather"/>
                        <a:cs typeface="Merriweather"/>
                        <a:sym typeface="Merriweathe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fr">
                          <a:solidFill>
                            <a:srgbClr val="666666"/>
                          </a:solidFill>
                          <a:latin typeface="Merriweather"/>
                          <a:ea typeface="Merriweather"/>
                          <a:cs typeface="Merriweather"/>
                          <a:sym typeface="Merriweather"/>
                        </a:rPr>
                        <a:t>Material</a:t>
                      </a:r>
                      <a:endParaRPr>
                        <a:solidFill>
                          <a:srgbClr val="666666"/>
                        </a:solidFill>
                        <a:latin typeface="Merriweather"/>
                        <a:ea typeface="Merriweather"/>
                        <a:cs typeface="Merriweather"/>
                        <a:sym typeface="Merriweathe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fr">
                          <a:solidFill>
                            <a:schemeClr val="lt2"/>
                          </a:solidFill>
                          <a:latin typeface="Merriweather"/>
                          <a:ea typeface="Merriweather"/>
                          <a:cs typeface="Merriweather"/>
                          <a:sym typeface="Merriweather"/>
                        </a:rPr>
                        <a:t>Data analysis</a:t>
                      </a:r>
                      <a:endParaRPr>
                        <a:solidFill>
                          <a:schemeClr val="lt2"/>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fr">
                          <a:solidFill>
                            <a:schemeClr val="lt2"/>
                          </a:solidFill>
                          <a:latin typeface="Merriweather"/>
                          <a:ea typeface="Merriweather"/>
                          <a:cs typeface="Merriweather"/>
                          <a:sym typeface="Merriweather"/>
                        </a:rPr>
                        <a:t>Results</a:t>
                      </a:r>
                      <a:endParaRPr>
                        <a:solidFill>
                          <a:schemeClr val="lt2"/>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fr">
                          <a:solidFill>
                            <a:schemeClr val="lt2"/>
                          </a:solidFill>
                          <a:latin typeface="Merriweather"/>
                          <a:ea typeface="Merriweather"/>
                          <a:cs typeface="Merriweather"/>
                          <a:sym typeface="Merriweather"/>
                        </a:rPr>
                        <a:t>Discussion</a:t>
                      </a:r>
                      <a:endParaRPr>
                        <a:solidFill>
                          <a:schemeClr val="lt2"/>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fr">
                          <a:solidFill>
                            <a:schemeClr val="lt2"/>
                          </a:solidFill>
                          <a:latin typeface="Merriweather"/>
                          <a:ea typeface="Merriweather"/>
                          <a:cs typeface="Merriweather"/>
                          <a:sym typeface="Merriweather"/>
                        </a:rPr>
                        <a:t>Conclusion</a:t>
                      </a:r>
                      <a:endParaRPr>
                        <a:solidFill>
                          <a:schemeClr val="lt2"/>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r>
            </a:tbl>
          </a:graphicData>
        </a:graphic>
      </p:graphicFrame>
      <p:sp>
        <p:nvSpPr>
          <p:cNvPr id="257" name="Google Shape;257;p38"/>
          <p:cNvSpPr txBox="1"/>
          <p:nvPr/>
        </p:nvSpPr>
        <p:spPr>
          <a:xfrm>
            <a:off x="3790225" y="4367200"/>
            <a:ext cx="2448000" cy="30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000">
                <a:latin typeface="Roboto"/>
                <a:ea typeface="Roboto"/>
                <a:cs typeface="Roboto"/>
                <a:sym typeface="Roboto"/>
              </a:rPr>
              <a:t>Fig 1: 7 seconds of vocalizations</a:t>
            </a:r>
            <a:endParaRPr sz="1000">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9"/>
          <p:cNvSpPr txBox="1"/>
          <p:nvPr>
            <p:ph idx="4294967295" type="ctrTitle"/>
          </p:nvPr>
        </p:nvSpPr>
        <p:spPr>
          <a:xfrm>
            <a:off x="303550" y="82525"/>
            <a:ext cx="8187900" cy="62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Material </a:t>
            </a:r>
            <a:endParaRPr/>
          </a:p>
          <a:p>
            <a:pPr indent="0" lvl="0" marL="0" rtl="0" algn="l">
              <a:spcBef>
                <a:spcPts val="0"/>
              </a:spcBef>
              <a:spcAft>
                <a:spcPts val="0"/>
              </a:spcAft>
              <a:buNone/>
            </a:pPr>
            <a:r>
              <a:t/>
            </a:r>
            <a:endParaRPr sz="1800"/>
          </a:p>
        </p:txBody>
      </p:sp>
      <p:pic>
        <p:nvPicPr>
          <p:cNvPr id="263" name="Google Shape;263;p39"/>
          <p:cNvPicPr preferRelativeResize="0"/>
          <p:nvPr/>
        </p:nvPicPr>
        <p:blipFill>
          <a:blip r:embed="rId3">
            <a:alphaModFix/>
          </a:blip>
          <a:stretch>
            <a:fillRect/>
          </a:stretch>
        </p:blipFill>
        <p:spPr>
          <a:xfrm>
            <a:off x="112125" y="819463"/>
            <a:ext cx="4942553" cy="3504575"/>
          </a:xfrm>
          <a:prstGeom prst="rect">
            <a:avLst/>
          </a:prstGeom>
          <a:noFill/>
          <a:ln>
            <a:noFill/>
          </a:ln>
        </p:spPr>
      </p:pic>
      <p:graphicFrame>
        <p:nvGraphicFramePr>
          <p:cNvPr id="264" name="Google Shape;264;p39"/>
          <p:cNvGraphicFramePr/>
          <p:nvPr/>
        </p:nvGraphicFramePr>
        <p:xfrm>
          <a:off x="0" y="4762500"/>
          <a:ext cx="3000000" cy="3000000"/>
        </p:xfrm>
        <a:graphic>
          <a:graphicData uri="http://schemas.openxmlformats.org/drawingml/2006/table">
            <a:tbl>
              <a:tblPr>
                <a:noFill/>
                <a:tableStyleId>{C09EE352-7E6D-4580-A3B7-3D09EC8F4DA6}</a:tableStyleId>
              </a:tblPr>
              <a:tblGrid>
                <a:gridCol w="1524000"/>
                <a:gridCol w="1524000"/>
                <a:gridCol w="1524000"/>
                <a:gridCol w="1524000"/>
                <a:gridCol w="1524000"/>
                <a:gridCol w="1524000"/>
              </a:tblGrid>
              <a:tr h="396200">
                <a:tc>
                  <a:txBody>
                    <a:bodyPr/>
                    <a:lstStyle/>
                    <a:p>
                      <a:pPr indent="0" lvl="0" marL="0" rtl="0" algn="ctr">
                        <a:spcBef>
                          <a:spcPts val="0"/>
                        </a:spcBef>
                        <a:spcAft>
                          <a:spcPts val="0"/>
                        </a:spcAft>
                        <a:buNone/>
                      </a:pPr>
                      <a:r>
                        <a:rPr lang="fr">
                          <a:solidFill>
                            <a:schemeClr val="lt2"/>
                          </a:solidFill>
                          <a:latin typeface="Merriweather"/>
                          <a:ea typeface="Merriweather"/>
                          <a:cs typeface="Merriweather"/>
                          <a:sym typeface="Merriweather"/>
                        </a:rPr>
                        <a:t>Introduction</a:t>
                      </a:r>
                      <a:endParaRPr>
                        <a:solidFill>
                          <a:schemeClr val="lt2"/>
                        </a:solidFill>
                        <a:latin typeface="Merriweather"/>
                        <a:ea typeface="Merriweather"/>
                        <a:cs typeface="Merriweather"/>
                        <a:sym typeface="Merriweathe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fr">
                          <a:solidFill>
                            <a:schemeClr val="accent2"/>
                          </a:solidFill>
                          <a:latin typeface="Merriweather"/>
                          <a:ea typeface="Merriweather"/>
                          <a:cs typeface="Merriweather"/>
                          <a:sym typeface="Merriweather"/>
                        </a:rPr>
                        <a:t>Material</a:t>
                      </a:r>
                      <a:endParaRPr>
                        <a:solidFill>
                          <a:schemeClr val="accent2"/>
                        </a:solidFill>
                        <a:latin typeface="Merriweather"/>
                        <a:ea typeface="Merriweather"/>
                        <a:cs typeface="Merriweather"/>
                        <a:sym typeface="Merriweathe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fr">
                          <a:solidFill>
                            <a:schemeClr val="lt2"/>
                          </a:solidFill>
                          <a:latin typeface="Merriweather"/>
                          <a:ea typeface="Merriweather"/>
                          <a:cs typeface="Merriweather"/>
                          <a:sym typeface="Merriweather"/>
                        </a:rPr>
                        <a:t>Data analysis</a:t>
                      </a:r>
                      <a:endParaRPr>
                        <a:solidFill>
                          <a:schemeClr val="lt2"/>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fr">
                          <a:solidFill>
                            <a:schemeClr val="lt2"/>
                          </a:solidFill>
                          <a:latin typeface="Merriweather"/>
                          <a:ea typeface="Merriweather"/>
                          <a:cs typeface="Merriweather"/>
                          <a:sym typeface="Merriweather"/>
                        </a:rPr>
                        <a:t>Results</a:t>
                      </a:r>
                      <a:endParaRPr>
                        <a:solidFill>
                          <a:schemeClr val="lt2"/>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fr">
                          <a:solidFill>
                            <a:schemeClr val="lt2"/>
                          </a:solidFill>
                          <a:latin typeface="Merriweather"/>
                          <a:ea typeface="Merriweather"/>
                          <a:cs typeface="Merriweather"/>
                          <a:sym typeface="Merriweather"/>
                        </a:rPr>
                        <a:t>Discussion</a:t>
                      </a:r>
                      <a:endParaRPr>
                        <a:solidFill>
                          <a:schemeClr val="lt2"/>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fr">
                          <a:solidFill>
                            <a:schemeClr val="lt2"/>
                          </a:solidFill>
                          <a:latin typeface="Merriweather"/>
                          <a:ea typeface="Merriweather"/>
                          <a:cs typeface="Merriweather"/>
                          <a:sym typeface="Merriweather"/>
                        </a:rPr>
                        <a:t>Conclusion</a:t>
                      </a:r>
                      <a:endParaRPr>
                        <a:solidFill>
                          <a:schemeClr val="lt2"/>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r>
            </a:tbl>
          </a:graphicData>
        </a:graphic>
      </p:graphicFrame>
      <p:sp>
        <p:nvSpPr>
          <p:cNvPr id="265" name="Google Shape;265;p39"/>
          <p:cNvSpPr txBox="1"/>
          <p:nvPr/>
        </p:nvSpPr>
        <p:spPr>
          <a:xfrm>
            <a:off x="400800" y="4263150"/>
            <a:ext cx="39588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000">
                <a:latin typeface="Roboto"/>
                <a:ea typeface="Roboto"/>
                <a:cs typeface="Roboto"/>
                <a:sym typeface="Roboto"/>
              </a:rPr>
              <a:t>Fig 2: Map of the area and the listening range of the 5 hydrophones</a:t>
            </a:r>
            <a:endParaRPr sz="1000">
              <a:latin typeface="Roboto"/>
              <a:ea typeface="Roboto"/>
              <a:cs typeface="Roboto"/>
              <a:sym typeface="Roboto"/>
            </a:endParaRPr>
          </a:p>
        </p:txBody>
      </p:sp>
      <p:sp>
        <p:nvSpPr>
          <p:cNvPr id="266" name="Google Shape;266;p39"/>
          <p:cNvSpPr txBox="1"/>
          <p:nvPr/>
        </p:nvSpPr>
        <p:spPr>
          <a:xfrm>
            <a:off x="5743825" y="4160100"/>
            <a:ext cx="29175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000">
                <a:latin typeface="Roboto"/>
                <a:ea typeface="Roboto"/>
                <a:cs typeface="Roboto"/>
                <a:sym typeface="Roboto"/>
              </a:rPr>
              <a:t>Fig 3: Orcalab Station, Hanson Island, Canada</a:t>
            </a:r>
            <a:endParaRPr sz="1000">
              <a:latin typeface="Roboto"/>
              <a:ea typeface="Roboto"/>
              <a:cs typeface="Roboto"/>
              <a:sym typeface="Roboto"/>
            </a:endParaRPr>
          </a:p>
        </p:txBody>
      </p:sp>
      <p:pic>
        <p:nvPicPr>
          <p:cNvPr id="267" name="Google Shape;267;p39"/>
          <p:cNvPicPr preferRelativeResize="0"/>
          <p:nvPr/>
        </p:nvPicPr>
        <p:blipFill>
          <a:blip r:embed="rId4">
            <a:alphaModFix/>
          </a:blip>
          <a:stretch>
            <a:fillRect/>
          </a:stretch>
        </p:blipFill>
        <p:spPr>
          <a:xfrm>
            <a:off x="5144028" y="1635125"/>
            <a:ext cx="3784522" cy="252498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graphicFrame>
        <p:nvGraphicFramePr>
          <p:cNvPr id="272" name="Google Shape;272;p40"/>
          <p:cNvGraphicFramePr/>
          <p:nvPr/>
        </p:nvGraphicFramePr>
        <p:xfrm>
          <a:off x="0" y="4762500"/>
          <a:ext cx="3000000" cy="3000000"/>
        </p:xfrm>
        <a:graphic>
          <a:graphicData uri="http://schemas.openxmlformats.org/drawingml/2006/table">
            <a:tbl>
              <a:tblPr>
                <a:noFill/>
                <a:tableStyleId>{C09EE352-7E6D-4580-A3B7-3D09EC8F4DA6}</a:tableStyleId>
              </a:tblPr>
              <a:tblGrid>
                <a:gridCol w="1524000"/>
                <a:gridCol w="1524000"/>
                <a:gridCol w="1524000"/>
                <a:gridCol w="1524000"/>
                <a:gridCol w="1524000"/>
                <a:gridCol w="1524000"/>
              </a:tblGrid>
              <a:tr h="396200">
                <a:tc>
                  <a:txBody>
                    <a:bodyPr/>
                    <a:lstStyle/>
                    <a:p>
                      <a:pPr indent="0" lvl="0" marL="0" rtl="0" algn="ctr">
                        <a:spcBef>
                          <a:spcPts val="0"/>
                        </a:spcBef>
                        <a:spcAft>
                          <a:spcPts val="0"/>
                        </a:spcAft>
                        <a:buNone/>
                      </a:pPr>
                      <a:r>
                        <a:rPr lang="fr">
                          <a:solidFill>
                            <a:schemeClr val="lt2"/>
                          </a:solidFill>
                          <a:latin typeface="Merriweather"/>
                          <a:ea typeface="Merriweather"/>
                          <a:cs typeface="Merriweather"/>
                          <a:sym typeface="Merriweather"/>
                        </a:rPr>
                        <a:t>Introduction</a:t>
                      </a:r>
                      <a:endParaRPr>
                        <a:solidFill>
                          <a:schemeClr val="lt2"/>
                        </a:solidFill>
                        <a:latin typeface="Merriweather"/>
                        <a:ea typeface="Merriweather"/>
                        <a:cs typeface="Merriweather"/>
                        <a:sym typeface="Merriweathe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fr">
                          <a:solidFill>
                            <a:schemeClr val="accent2"/>
                          </a:solidFill>
                          <a:latin typeface="Merriweather"/>
                          <a:ea typeface="Merriweather"/>
                          <a:cs typeface="Merriweather"/>
                          <a:sym typeface="Merriweather"/>
                        </a:rPr>
                        <a:t>Material</a:t>
                      </a:r>
                      <a:endParaRPr>
                        <a:solidFill>
                          <a:schemeClr val="accent2"/>
                        </a:solidFill>
                        <a:latin typeface="Merriweather"/>
                        <a:ea typeface="Merriweather"/>
                        <a:cs typeface="Merriweather"/>
                        <a:sym typeface="Merriweathe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fr">
                          <a:solidFill>
                            <a:schemeClr val="lt2"/>
                          </a:solidFill>
                          <a:latin typeface="Merriweather"/>
                          <a:ea typeface="Merriweather"/>
                          <a:cs typeface="Merriweather"/>
                          <a:sym typeface="Merriweather"/>
                        </a:rPr>
                        <a:t>Data analysis</a:t>
                      </a:r>
                      <a:endParaRPr>
                        <a:solidFill>
                          <a:schemeClr val="lt2"/>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fr">
                          <a:solidFill>
                            <a:schemeClr val="lt2"/>
                          </a:solidFill>
                          <a:latin typeface="Merriweather"/>
                          <a:ea typeface="Merriweather"/>
                          <a:cs typeface="Merriweather"/>
                          <a:sym typeface="Merriweather"/>
                        </a:rPr>
                        <a:t>Results</a:t>
                      </a:r>
                      <a:endParaRPr>
                        <a:solidFill>
                          <a:schemeClr val="lt2"/>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fr">
                          <a:solidFill>
                            <a:schemeClr val="lt2"/>
                          </a:solidFill>
                          <a:latin typeface="Merriweather"/>
                          <a:ea typeface="Merriweather"/>
                          <a:cs typeface="Merriweather"/>
                          <a:sym typeface="Merriweather"/>
                        </a:rPr>
                        <a:t>Discussion</a:t>
                      </a:r>
                      <a:endParaRPr>
                        <a:solidFill>
                          <a:schemeClr val="lt2"/>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fr">
                          <a:solidFill>
                            <a:schemeClr val="lt2"/>
                          </a:solidFill>
                          <a:latin typeface="Merriweather"/>
                          <a:ea typeface="Merriweather"/>
                          <a:cs typeface="Merriweather"/>
                          <a:sym typeface="Merriweather"/>
                        </a:rPr>
                        <a:t>Conclusion</a:t>
                      </a:r>
                      <a:endParaRPr>
                        <a:solidFill>
                          <a:schemeClr val="lt2"/>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r>
            </a:tbl>
          </a:graphicData>
        </a:graphic>
      </p:graphicFrame>
      <p:sp>
        <p:nvSpPr>
          <p:cNvPr id="273" name="Google Shape;273;p40"/>
          <p:cNvSpPr txBox="1"/>
          <p:nvPr/>
        </p:nvSpPr>
        <p:spPr>
          <a:xfrm>
            <a:off x="164100" y="216200"/>
            <a:ext cx="8979900" cy="8163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Roboto"/>
              <a:buChar char="-"/>
            </a:pPr>
            <a:r>
              <a:rPr lang="fr">
                <a:latin typeface="Roboto"/>
                <a:ea typeface="Roboto"/>
                <a:cs typeface="Roboto"/>
                <a:sym typeface="Roboto"/>
              </a:rPr>
              <a:t>The hydrophones record the soundscape continuously.</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fr">
                <a:latin typeface="Roboto"/>
                <a:ea typeface="Roboto"/>
                <a:cs typeface="Roboto"/>
                <a:sym typeface="Roboto"/>
              </a:rPr>
              <a:t>Transmission</a:t>
            </a:r>
            <a:r>
              <a:rPr lang="fr">
                <a:latin typeface="Roboto"/>
                <a:ea typeface="Roboto"/>
                <a:cs typeface="Roboto"/>
                <a:sym typeface="Roboto"/>
              </a:rPr>
              <a:t> </a:t>
            </a:r>
            <a:r>
              <a:rPr lang="fr">
                <a:latin typeface="Roboto"/>
                <a:ea typeface="Roboto"/>
                <a:cs typeface="Roboto"/>
                <a:sym typeface="Roboto"/>
              </a:rPr>
              <a:t>of recordings to the Orcalab station in real time via VHF.</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fr">
                <a:latin typeface="Roboto"/>
                <a:ea typeface="Roboto"/>
                <a:cs typeface="Roboto"/>
                <a:sym typeface="Roboto"/>
              </a:rPr>
              <a:t>Then digitized to a  Presonus analog-to-digital converter (ADC) and sent to a PC in Orcalab. </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fr">
                <a:latin typeface="Roboto"/>
                <a:ea typeface="Roboto"/>
                <a:cs typeface="Roboto"/>
                <a:sym typeface="Roboto"/>
              </a:rPr>
              <a:t>The recordings are then compacted in segments of 2 minutes including all 5 channels (.flac, 22050 Hz)</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fr">
                <a:latin typeface="Roboto"/>
                <a:ea typeface="Roboto"/>
                <a:cs typeface="Roboto"/>
                <a:sym typeface="Roboto"/>
              </a:rPr>
              <a:t>Each segment is then sent to DYNI Toulon University big data NAS (Network Attached Storage) .</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fr">
                <a:latin typeface="Roboto"/>
                <a:ea typeface="Roboto"/>
                <a:cs typeface="Roboto"/>
                <a:sym typeface="Roboto"/>
              </a:rPr>
              <a:t>In total, from July 2015 to 2017, around 50 TB of sound (about 14,500 h) was stored on our server.</a:t>
            </a:r>
            <a:endParaRPr>
              <a:latin typeface="Roboto"/>
              <a:ea typeface="Roboto"/>
              <a:cs typeface="Roboto"/>
              <a:sym typeface="Roboto"/>
            </a:endParaRPr>
          </a:p>
        </p:txBody>
      </p:sp>
      <p:pic>
        <p:nvPicPr>
          <p:cNvPr id="274" name="Google Shape;274;p40"/>
          <p:cNvPicPr preferRelativeResize="0"/>
          <p:nvPr/>
        </p:nvPicPr>
        <p:blipFill>
          <a:blip r:embed="rId3">
            <a:alphaModFix/>
          </a:blip>
          <a:stretch>
            <a:fillRect/>
          </a:stretch>
        </p:blipFill>
        <p:spPr>
          <a:xfrm>
            <a:off x="2240750" y="1843725"/>
            <a:ext cx="4429525" cy="2569975"/>
          </a:xfrm>
          <a:prstGeom prst="rect">
            <a:avLst/>
          </a:prstGeom>
          <a:noFill/>
          <a:ln>
            <a:noFill/>
          </a:ln>
        </p:spPr>
      </p:pic>
      <p:sp>
        <p:nvSpPr>
          <p:cNvPr id="275" name="Google Shape;275;p40"/>
          <p:cNvSpPr txBox="1"/>
          <p:nvPr/>
        </p:nvSpPr>
        <p:spPr>
          <a:xfrm>
            <a:off x="1953963" y="4276350"/>
            <a:ext cx="4716300" cy="39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1000">
                <a:latin typeface="Roboto"/>
                <a:ea typeface="Roboto"/>
                <a:cs typeface="Roboto"/>
                <a:sym typeface="Roboto"/>
              </a:rPr>
              <a:t>Fig 4: Representation of the data acquisition, from recording until storage on SABIOD CNRS UTLN server</a:t>
            </a:r>
            <a:endParaRPr sz="1000">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41"/>
          <p:cNvSpPr txBox="1"/>
          <p:nvPr>
            <p:ph idx="4294967295" type="ctrTitle"/>
          </p:nvPr>
        </p:nvSpPr>
        <p:spPr>
          <a:xfrm>
            <a:off x="303550" y="82525"/>
            <a:ext cx="8187900" cy="62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Large scale statistics</a:t>
            </a:r>
            <a:endParaRPr/>
          </a:p>
        </p:txBody>
      </p:sp>
      <p:sp>
        <p:nvSpPr>
          <p:cNvPr id="281" name="Google Shape;281;p41"/>
          <p:cNvSpPr txBox="1"/>
          <p:nvPr/>
        </p:nvSpPr>
        <p:spPr>
          <a:xfrm>
            <a:off x="163950" y="745000"/>
            <a:ext cx="4719000" cy="8163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Roboto"/>
              <a:buChar char="-"/>
            </a:pPr>
            <a:r>
              <a:rPr lang="fr">
                <a:latin typeface="Roboto"/>
                <a:ea typeface="Roboto"/>
                <a:cs typeface="Roboto"/>
                <a:sym typeface="Roboto"/>
              </a:rPr>
              <a:t>2 days of computation required for 2015-2017 data.</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pic>
        <p:nvPicPr>
          <p:cNvPr id="282" name="Google Shape;282;p41"/>
          <p:cNvPicPr preferRelativeResize="0"/>
          <p:nvPr/>
        </p:nvPicPr>
        <p:blipFill>
          <a:blip r:embed="rId3">
            <a:alphaModFix/>
          </a:blip>
          <a:stretch>
            <a:fillRect/>
          </a:stretch>
        </p:blipFill>
        <p:spPr>
          <a:xfrm>
            <a:off x="3987725" y="1379575"/>
            <a:ext cx="4831663" cy="2896400"/>
          </a:xfrm>
          <a:prstGeom prst="rect">
            <a:avLst/>
          </a:prstGeom>
          <a:noFill/>
          <a:ln>
            <a:noFill/>
          </a:ln>
        </p:spPr>
      </p:pic>
      <p:sp>
        <p:nvSpPr>
          <p:cNvPr id="283" name="Google Shape;283;p41"/>
          <p:cNvSpPr txBox="1"/>
          <p:nvPr/>
        </p:nvSpPr>
        <p:spPr>
          <a:xfrm>
            <a:off x="196625" y="1594075"/>
            <a:ext cx="3690300" cy="28086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Roboto"/>
              <a:buChar char="-"/>
            </a:pPr>
            <a:r>
              <a:rPr lang="fr">
                <a:latin typeface="Roboto"/>
                <a:ea typeface="Roboto"/>
                <a:cs typeface="Roboto"/>
                <a:sym typeface="Roboto"/>
              </a:rPr>
              <a:t>Orcas  are  present (acoustically) mostly during summer (June, July, August and September).</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fr">
                <a:latin typeface="Roboto"/>
                <a:ea typeface="Roboto"/>
                <a:cs typeface="Roboto"/>
                <a:sym typeface="Roboto"/>
              </a:rPr>
              <a:t>orcas are abundant in Johnstone Strait between July and October, when salmon migrate into it.</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fr">
                <a:latin typeface="Roboto"/>
                <a:ea typeface="Roboto"/>
                <a:cs typeface="Roboto"/>
                <a:sym typeface="Roboto"/>
              </a:rPr>
              <a:t>The second peak (October-December) may reflect the presence of Humpback whales.</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graphicFrame>
        <p:nvGraphicFramePr>
          <p:cNvPr id="284" name="Google Shape;284;p41"/>
          <p:cNvGraphicFramePr/>
          <p:nvPr/>
        </p:nvGraphicFramePr>
        <p:xfrm>
          <a:off x="0" y="4762500"/>
          <a:ext cx="3000000" cy="3000000"/>
        </p:xfrm>
        <a:graphic>
          <a:graphicData uri="http://schemas.openxmlformats.org/drawingml/2006/table">
            <a:tbl>
              <a:tblPr>
                <a:noFill/>
                <a:tableStyleId>{C09EE352-7E6D-4580-A3B7-3D09EC8F4DA6}</a:tableStyleId>
              </a:tblPr>
              <a:tblGrid>
                <a:gridCol w="1524000"/>
                <a:gridCol w="1524000"/>
                <a:gridCol w="1524000"/>
                <a:gridCol w="1524000"/>
                <a:gridCol w="1524000"/>
                <a:gridCol w="1524000"/>
              </a:tblGrid>
              <a:tr h="396200">
                <a:tc>
                  <a:txBody>
                    <a:bodyPr/>
                    <a:lstStyle/>
                    <a:p>
                      <a:pPr indent="0" lvl="0" marL="0" rtl="0" algn="ctr">
                        <a:spcBef>
                          <a:spcPts val="0"/>
                        </a:spcBef>
                        <a:spcAft>
                          <a:spcPts val="0"/>
                        </a:spcAft>
                        <a:buNone/>
                      </a:pPr>
                      <a:r>
                        <a:rPr lang="fr">
                          <a:solidFill>
                            <a:schemeClr val="lt2"/>
                          </a:solidFill>
                          <a:latin typeface="Merriweather"/>
                          <a:ea typeface="Merriweather"/>
                          <a:cs typeface="Merriweather"/>
                          <a:sym typeface="Merriweather"/>
                        </a:rPr>
                        <a:t>Introduction</a:t>
                      </a:r>
                      <a:endParaRPr>
                        <a:solidFill>
                          <a:schemeClr val="lt2"/>
                        </a:solidFill>
                        <a:latin typeface="Merriweather"/>
                        <a:ea typeface="Merriweather"/>
                        <a:cs typeface="Merriweather"/>
                        <a:sym typeface="Merriweathe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fr">
                          <a:solidFill>
                            <a:schemeClr val="lt2"/>
                          </a:solidFill>
                          <a:latin typeface="Merriweather"/>
                          <a:ea typeface="Merriweather"/>
                          <a:cs typeface="Merriweather"/>
                          <a:sym typeface="Merriweather"/>
                        </a:rPr>
                        <a:t>Material</a:t>
                      </a:r>
                      <a:endParaRPr>
                        <a:solidFill>
                          <a:schemeClr val="lt2"/>
                        </a:solidFill>
                        <a:latin typeface="Merriweather"/>
                        <a:ea typeface="Merriweather"/>
                        <a:cs typeface="Merriweather"/>
                        <a:sym typeface="Merriweathe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fr">
                          <a:solidFill>
                            <a:schemeClr val="lt2"/>
                          </a:solidFill>
                          <a:latin typeface="Merriweather"/>
                          <a:ea typeface="Merriweather"/>
                          <a:cs typeface="Merriweather"/>
                          <a:sym typeface="Merriweather"/>
                        </a:rPr>
                        <a:t>Data analysis</a:t>
                      </a:r>
                      <a:endParaRPr>
                        <a:solidFill>
                          <a:schemeClr val="lt2"/>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fr">
                          <a:solidFill>
                            <a:schemeClr val="accent2"/>
                          </a:solidFill>
                          <a:latin typeface="Merriweather"/>
                          <a:ea typeface="Merriweather"/>
                          <a:cs typeface="Merriweather"/>
                          <a:sym typeface="Merriweather"/>
                        </a:rPr>
                        <a:t>Results</a:t>
                      </a:r>
                      <a:endParaRPr>
                        <a:solidFill>
                          <a:schemeClr val="accent2"/>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fr">
                          <a:solidFill>
                            <a:schemeClr val="lt2"/>
                          </a:solidFill>
                          <a:latin typeface="Merriweather"/>
                          <a:ea typeface="Merriweather"/>
                          <a:cs typeface="Merriweather"/>
                          <a:sym typeface="Merriweather"/>
                        </a:rPr>
                        <a:t>Discussion</a:t>
                      </a:r>
                      <a:endParaRPr>
                        <a:solidFill>
                          <a:schemeClr val="lt2"/>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fr">
                          <a:solidFill>
                            <a:schemeClr val="lt2"/>
                          </a:solidFill>
                          <a:latin typeface="Merriweather"/>
                          <a:ea typeface="Merriweather"/>
                          <a:cs typeface="Merriweather"/>
                          <a:sym typeface="Merriweather"/>
                        </a:rPr>
                        <a:t>Conclusion</a:t>
                      </a:r>
                      <a:endParaRPr>
                        <a:solidFill>
                          <a:schemeClr val="lt2"/>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r>
            </a:tbl>
          </a:graphicData>
        </a:graphic>
      </p:graphicFrame>
      <p:sp>
        <p:nvSpPr>
          <p:cNvPr id="285" name="Google Shape;285;p41"/>
          <p:cNvSpPr txBox="1"/>
          <p:nvPr/>
        </p:nvSpPr>
        <p:spPr>
          <a:xfrm>
            <a:off x="4306500" y="4217100"/>
            <a:ext cx="4512900" cy="54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sz="1000">
                <a:latin typeface="Roboto"/>
                <a:ea typeface="Roboto"/>
                <a:cs typeface="Roboto"/>
                <a:sym typeface="Roboto"/>
              </a:rPr>
              <a:t>Fig 6: Proportion of two-minutes recordings with detected orca calls per</a:t>
            </a:r>
            <a:endParaRPr sz="1000">
              <a:latin typeface="Roboto"/>
              <a:ea typeface="Roboto"/>
              <a:cs typeface="Roboto"/>
              <a:sym typeface="Roboto"/>
            </a:endParaRPr>
          </a:p>
          <a:p>
            <a:pPr indent="0" lvl="0" marL="0" rtl="0" algn="ctr">
              <a:spcBef>
                <a:spcPts val="0"/>
              </a:spcBef>
              <a:spcAft>
                <a:spcPts val="0"/>
              </a:spcAft>
              <a:buNone/>
            </a:pPr>
            <a:r>
              <a:rPr lang="fr" sz="1000">
                <a:latin typeface="Roboto"/>
                <a:ea typeface="Roboto"/>
                <a:cs typeface="Roboto"/>
                <a:sym typeface="Roboto"/>
              </a:rPr>
              <a:t>month and hydrophone, from 2015 to 2017.</a:t>
            </a:r>
            <a:endParaRPr sz="1000">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